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92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7" r:id="rId22"/>
    <p:sldId id="280" r:id="rId23"/>
    <p:sldId id="281" r:id="rId24"/>
    <p:sldId id="282" r:id="rId25"/>
    <p:sldId id="290" r:id="rId26"/>
    <p:sldId id="288" r:id="rId27"/>
    <p:sldId id="283" r:id="rId28"/>
    <p:sldId id="284" r:id="rId29"/>
    <p:sldId id="286" r:id="rId30"/>
    <p:sldId id="285" r:id="rId31"/>
    <p:sldId id="291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rhodia%20ppt\rheologies%20of%20rhodi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Copy%20of%20Rhodia%20B%20foa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Rhodia%20A%20foa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Rhodia%20A%20foa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Rhodia%20A%20foam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Copy%20of%20Rhodia%20B%20foa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rhodia%20ppt\rheologies%20of%20rhod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ocuments\hirasaki%20research\rhodia\Aarthi\rhodia%201wt%20rheolog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hi\Desktop\rhodia%20B%20foam\Copy%20of%20Rhodia%20B%20fo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Steady shear test for Rhodia A 0.3 wt%</a:t>
            </a:r>
          </a:p>
          <a:p>
            <a:pPr>
              <a:defRPr/>
            </a:pPr>
            <a:endParaRPr lang="en-US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Formation brine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xVal>
            <c:numRef>
              <c:f>Sheet8!$O$4:$O$24</c:f>
              <c:numCache>
                <c:formatCode>General</c:formatCode>
                <c:ptCount val="21"/>
                <c:pt idx="0">
                  <c:v>1</c:v>
                </c:pt>
                <c:pt idx="1">
                  <c:v>1.2589254000000001</c:v>
                </c:pt>
                <c:pt idx="2">
                  <c:v>1.5848932</c:v>
                </c:pt>
                <c:pt idx="3">
                  <c:v>1.9952624000000001</c:v>
                </c:pt>
                <c:pt idx="4">
                  <c:v>2.5118866</c:v>
                </c:pt>
                <c:pt idx="5">
                  <c:v>3.1622778999999999</c:v>
                </c:pt>
                <c:pt idx="6">
                  <c:v>3.9810721999999998</c:v>
                </c:pt>
                <c:pt idx="7">
                  <c:v>5.0118732000000001</c:v>
                </c:pt>
                <c:pt idx="8">
                  <c:v>6.3095746000000004</c:v>
                </c:pt>
                <c:pt idx="9">
                  <c:v>7.9432840000000002</c:v>
                </c:pt>
                <c:pt idx="10">
                  <c:v>10.000002</c:v>
                </c:pt>
                <c:pt idx="11">
                  <c:v>12.589257</c:v>
                </c:pt>
                <c:pt idx="12">
                  <c:v>15.848936</c:v>
                </c:pt>
                <c:pt idx="13">
                  <c:v>19.952629000000002</c:v>
                </c:pt>
                <c:pt idx="14">
                  <c:v>25.118872</c:v>
                </c:pt>
                <c:pt idx="15">
                  <c:v>31.622786999999999</c:v>
                </c:pt>
                <c:pt idx="16">
                  <c:v>39.81073</c:v>
                </c:pt>
                <c:pt idx="17">
                  <c:v>50.118740000000003</c:v>
                </c:pt>
                <c:pt idx="18">
                  <c:v>63.095756999999999</c:v>
                </c:pt>
                <c:pt idx="19">
                  <c:v>79.432854000000006</c:v>
                </c:pt>
                <c:pt idx="20">
                  <c:v>100.00004</c:v>
                </c:pt>
              </c:numCache>
            </c:numRef>
          </c:xVal>
          <c:yVal>
            <c:numRef>
              <c:f>Sheet8!$P$4:$P$24</c:f>
              <c:numCache>
                <c:formatCode>General</c:formatCode>
                <c:ptCount val="21"/>
                <c:pt idx="0">
                  <c:v>40.865502999999997</c:v>
                </c:pt>
                <c:pt idx="1">
                  <c:v>38.862563999999999</c:v>
                </c:pt>
                <c:pt idx="2">
                  <c:v>36.366962000000001</c:v>
                </c:pt>
                <c:pt idx="3">
                  <c:v>33.521811999999997</c:v>
                </c:pt>
                <c:pt idx="4">
                  <c:v>30.85342</c:v>
                </c:pt>
                <c:pt idx="5">
                  <c:v>28.309211000000001</c:v>
                </c:pt>
                <c:pt idx="6">
                  <c:v>26.001334</c:v>
                </c:pt>
                <c:pt idx="7">
                  <c:v>23.831659999999999</c:v>
                </c:pt>
                <c:pt idx="8">
                  <c:v>21.787616999999997</c:v>
                </c:pt>
                <c:pt idx="9">
                  <c:v>19.783144999999998</c:v>
                </c:pt>
                <c:pt idx="10">
                  <c:v>17.877255000000002</c:v>
                </c:pt>
                <c:pt idx="11">
                  <c:v>16.145293000000002</c:v>
                </c:pt>
                <c:pt idx="12">
                  <c:v>14.630602</c:v>
                </c:pt>
                <c:pt idx="13">
                  <c:v>13.407343000000001</c:v>
                </c:pt>
                <c:pt idx="14">
                  <c:v>12.163134000000001</c:v>
                </c:pt>
                <c:pt idx="15">
                  <c:v>11.049771</c:v>
                </c:pt>
                <c:pt idx="16">
                  <c:v>10.055298000000001</c:v>
                </c:pt>
                <c:pt idx="17">
                  <c:v>9.1669383</c:v>
                </c:pt>
                <c:pt idx="18">
                  <c:v>8.4040035</c:v>
                </c:pt>
                <c:pt idx="19">
                  <c:v>7.8758849</c:v>
                </c:pt>
                <c:pt idx="20">
                  <c:v>7.4439105000000003</c:v>
                </c:pt>
              </c:numCache>
            </c:numRef>
          </c:yVal>
          <c:smooth val="0"/>
        </c:ser>
        <c:ser>
          <c:idx val="0"/>
          <c:order val="1"/>
          <c:tx>
            <c:v>sea water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Sheet8!$I$4:$I$18</c:f>
              <c:numCache>
                <c:formatCode>General</c:formatCode>
                <c:ptCount val="15"/>
                <c:pt idx="0">
                  <c:v>1</c:v>
                </c:pt>
                <c:pt idx="1">
                  <c:v>1.3894955</c:v>
                </c:pt>
                <c:pt idx="2">
                  <c:v>1.9306977000000001</c:v>
                </c:pt>
                <c:pt idx="3">
                  <c:v>2.6826956000000002</c:v>
                </c:pt>
                <c:pt idx="4">
                  <c:v>3.7275933999999999</c:v>
                </c:pt>
                <c:pt idx="5">
                  <c:v>5.1794744000000001</c:v>
                </c:pt>
                <c:pt idx="6">
                  <c:v>7.1968565</c:v>
                </c:pt>
                <c:pt idx="7">
                  <c:v>10</c:v>
                </c:pt>
                <c:pt idx="8">
                  <c:v>13.894955</c:v>
                </c:pt>
                <c:pt idx="9">
                  <c:v>19.306975999999999</c:v>
                </c:pt>
                <c:pt idx="10">
                  <c:v>26.826955999999999</c:v>
                </c:pt>
                <c:pt idx="11">
                  <c:v>37.275931999999997</c:v>
                </c:pt>
                <c:pt idx="12">
                  <c:v>51.794739</c:v>
                </c:pt>
                <c:pt idx="13">
                  <c:v>71.968558999999999</c:v>
                </c:pt>
                <c:pt idx="14">
                  <c:v>99.999992000000006</c:v>
                </c:pt>
              </c:numCache>
            </c:numRef>
          </c:xVal>
          <c:yVal>
            <c:numRef>
              <c:f>Sheet8!$J$4:$J$18</c:f>
              <c:numCache>
                <c:formatCode>General</c:formatCode>
                <c:ptCount val="15"/>
                <c:pt idx="0">
                  <c:v>6.2492368999999997</c:v>
                </c:pt>
                <c:pt idx="1">
                  <c:v>6.4630075000000007</c:v>
                </c:pt>
                <c:pt idx="2">
                  <c:v>6.3735214000000004</c:v>
                </c:pt>
                <c:pt idx="3">
                  <c:v>6.4037493000000003</c:v>
                </c:pt>
                <c:pt idx="4">
                  <c:v>6.6643547999999999</c:v>
                </c:pt>
                <c:pt idx="5">
                  <c:v>6.4870863999999999</c:v>
                </c:pt>
                <c:pt idx="6">
                  <c:v>6.3746841999999999</c:v>
                </c:pt>
                <c:pt idx="7">
                  <c:v>6.1952676999999996</c:v>
                </c:pt>
                <c:pt idx="8">
                  <c:v>5.9952345000000005</c:v>
                </c:pt>
                <c:pt idx="9">
                  <c:v>5.7999580000000002</c:v>
                </c:pt>
                <c:pt idx="10">
                  <c:v>5.5295285000000005</c:v>
                </c:pt>
                <c:pt idx="11">
                  <c:v>5.2542523000000001</c:v>
                </c:pt>
                <c:pt idx="12">
                  <c:v>4.9633901000000007</c:v>
                </c:pt>
                <c:pt idx="13">
                  <c:v>4.6911417000000002</c:v>
                </c:pt>
                <c:pt idx="14">
                  <c:v>4.4276527999999997</c:v>
                </c:pt>
              </c:numCache>
            </c:numRef>
          </c:yVal>
          <c:smooth val="0"/>
        </c:ser>
        <c:ser>
          <c:idx val="2"/>
          <c:order val="2"/>
          <c:tx>
            <c:v>DI water</c:v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Sheet8!$T$3:$T$8</c:f>
              <c:numCache>
                <c:formatCode>General</c:formatCode>
                <c:ptCount val="6"/>
                <c:pt idx="0">
                  <c:v>10</c:v>
                </c:pt>
                <c:pt idx="1">
                  <c:v>15.848932</c:v>
                </c:pt>
                <c:pt idx="2">
                  <c:v>25.118866000000001</c:v>
                </c:pt>
                <c:pt idx="3">
                  <c:v>39.810721999999998</c:v>
                </c:pt>
                <c:pt idx="4">
                  <c:v>63.095745000000001</c:v>
                </c:pt>
                <c:pt idx="5">
                  <c:v>100.00002000000001</c:v>
                </c:pt>
              </c:numCache>
            </c:numRef>
          </c:xVal>
          <c:yVal>
            <c:numRef>
              <c:f>Sheet8!$U$3:$U$8</c:f>
              <c:numCache>
                <c:formatCode>General</c:formatCode>
                <c:ptCount val="6"/>
                <c:pt idx="0">
                  <c:v>2.8793593</c:v>
                </c:pt>
                <c:pt idx="1">
                  <c:v>2.9255184000000001</c:v>
                </c:pt>
                <c:pt idx="2">
                  <c:v>2.9596536999999996</c:v>
                </c:pt>
                <c:pt idx="3">
                  <c:v>2.9105060000000003</c:v>
                </c:pt>
                <c:pt idx="4">
                  <c:v>2.8544271000000001</c:v>
                </c:pt>
                <c:pt idx="5">
                  <c:v>2.7898108000000001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22560"/>
        <c:axId val="92936832"/>
      </c:scatterChart>
      <c:valAx>
        <c:axId val="8632256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rate(s</a:t>
                </a:r>
                <a:r>
                  <a:rPr lang="en-US" sz="1600" baseline="30000"/>
                  <a:t>-1</a:t>
                </a:r>
                <a:r>
                  <a:rPr lang="en-US" sz="1600" baseline="0"/>
                  <a:t>)</a:t>
                </a:r>
              </a:p>
              <a:p>
                <a:pPr>
                  <a:defRPr sz="1600"/>
                </a:pPr>
                <a:r>
                  <a:rPr lang="en-US" sz="160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2936832"/>
        <c:crossesAt val="1.0000000000000002E-3"/>
        <c:crossBetween val="midCat"/>
      </c:valAx>
      <c:valAx>
        <c:axId val="929368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(cP)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322560"/>
        <c:crosses val="autoZero"/>
        <c:crossBetween val="midCat"/>
        <c:majorUnit val="10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Sheet1!$P$4:$P$302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Sheet1!$S$4:$S$302</c:f>
              <c:numCache>
                <c:formatCode>General</c:formatCode>
                <c:ptCount val="299"/>
                <c:pt idx="0">
                  <c:v>120.86262654668168</c:v>
                </c:pt>
                <c:pt idx="1">
                  <c:v>125.71132291499279</c:v>
                </c:pt>
                <c:pt idx="2">
                  <c:v>121.3356700948096</c:v>
                </c:pt>
                <c:pt idx="3">
                  <c:v>127.01219267234455</c:v>
                </c:pt>
                <c:pt idx="4">
                  <c:v>129.25914952595213</c:v>
                </c:pt>
                <c:pt idx="5">
                  <c:v>126.77567089828061</c:v>
                </c:pt>
                <c:pt idx="6">
                  <c:v>138.12871605335047</c:v>
                </c:pt>
                <c:pt idx="7">
                  <c:v>141.08523822914992</c:v>
                </c:pt>
                <c:pt idx="8">
                  <c:v>150.07306564358026</c:v>
                </c:pt>
                <c:pt idx="9">
                  <c:v>155.74958822111523</c:v>
                </c:pt>
                <c:pt idx="10">
                  <c:v>161.4261107986502</c:v>
                </c:pt>
                <c:pt idx="11">
                  <c:v>168.28524224650494</c:v>
                </c:pt>
                <c:pt idx="12">
                  <c:v>169.58611200385667</c:v>
                </c:pt>
                <c:pt idx="13">
                  <c:v>170.17741643901658</c:v>
                </c:pt>
                <c:pt idx="14">
                  <c:v>172.30611240559216</c:v>
                </c:pt>
                <c:pt idx="15">
                  <c:v>177.50959143499921</c:v>
                </c:pt>
                <c:pt idx="16">
                  <c:v>184.48698376988594</c:v>
                </c:pt>
                <c:pt idx="17">
                  <c:v>186.37915796239756</c:v>
                </c:pt>
                <c:pt idx="18">
                  <c:v>188.0348103808453</c:v>
                </c:pt>
                <c:pt idx="19">
                  <c:v>193.23828941025232</c:v>
                </c:pt>
                <c:pt idx="20">
                  <c:v>205.4191607745461</c:v>
                </c:pt>
                <c:pt idx="21">
                  <c:v>205.4191607745461</c:v>
                </c:pt>
                <c:pt idx="22">
                  <c:v>212.98785754459269</c:v>
                </c:pt>
                <c:pt idx="23">
                  <c:v>214.28872730194442</c:v>
                </c:pt>
                <c:pt idx="24">
                  <c:v>220.79307608870326</c:v>
                </c:pt>
                <c:pt idx="25">
                  <c:v>226.46959866623814</c:v>
                </c:pt>
                <c:pt idx="26">
                  <c:v>225.16872890888638</c:v>
                </c:pt>
                <c:pt idx="27">
                  <c:v>232.26438213080513</c:v>
                </c:pt>
                <c:pt idx="28">
                  <c:v>234.15655632331675</c:v>
                </c:pt>
                <c:pt idx="29">
                  <c:v>234.15655632331675</c:v>
                </c:pt>
                <c:pt idx="30">
                  <c:v>236.52177406395631</c:v>
                </c:pt>
                <c:pt idx="31">
                  <c:v>240.06960067491568</c:v>
                </c:pt>
                <c:pt idx="32">
                  <c:v>242.55307930258726</c:v>
                </c:pt>
                <c:pt idx="33">
                  <c:v>246.3374276876105</c:v>
                </c:pt>
                <c:pt idx="34">
                  <c:v>246.81047123573845</c:v>
                </c:pt>
                <c:pt idx="35">
                  <c:v>247.40177567089836</c:v>
                </c:pt>
                <c:pt idx="36">
                  <c:v>250.35829784669778</c:v>
                </c:pt>
                <c:pt idx="37">
                  <c:v>249.29394986340992</c:v>
                </c:pt>
                <c:pt idx="38">
                  <c:v>249.29394986340992</c:v>
                </c:pt>
                <c:pt idx="39">
                  <c:v>251.1861240559216</c:v>
                </c:pt>
                <c:pt idx="40">
                  <c:v>249.88525429856983</c:v>
                </c:pt>
                <c:pt idx="41">
                  <c:v>248.70264542825007</c:v>
                </c:pt>
                <c:pt idx="42">
                  <c:v>248.22960188012215</c:v>
                </c:pt>
                <c:pt idx="43">
                  <c:v>249.05742808934599</c:v>
                </c:pt>
                <c:pt idx="44">
                  <c:v>251.42264582998558</c:v>
                </c:pt>
                <c:pt idx="45">
                  <c:v>249.05742808934599</c:v>
                </c:pt>
                <c:pt idx="46">
                  <c:v>246.57394946167446</c:v>
                </c:pt>
                <c:pt idx="47">
                  <c:v>244.68177526916284</c:v>
                </c:pt>
                <c:pt idx="48">
                  <c:v>244.68177526916284</c:v>
                </c:pt>
                <c:pt idx="49">
                  <c:v>243.02612285071513</c:v>
                </c:pt>
                <c:pt idx="50">
                  <c:v>240.89742688413952</c:v>
                </c:pt>
                <c:pt idx="51">
                  <c:v>235.69394785473247</c:v>
                </c:pt>
                <c:pt idx="52">
                  <c:v>231.90959946970915</c:v>
                </c:pt>
                <c:pt idx="53">
                  <c:v>230.60872971235739</c:v>
                </c:pt>
                <c:pt idx="54">
                  <c:v>229.18959906797366</c:v>
                </c:pt>
                <c:pt idx="55">
                  <c:v>230.60872971235739</c:v>
                </c:pt>
                <c:pt idx="56">
                  <c:v>228.71655551984577</c:v>
                </c:pt>
                <c:pt idx="57">
                  <c:v>225.99655511811022</c:v>
                </c:pt>
                <c:pt idx="58">
                  <c:v>224.34090269966256</c:v>
                </c:pt>
                <c:pt idx="59">
                  <c:v>223.27655471637473</c:v>
                </c:pt>
                <c:pt idx="60">
                  <c:v>221.85742407199101</c:v>
                </c:pt>
                <c:pt idx="61">
                  <c:v>221.14785874979913</c:v>
                </c:pt>
                <c:pt idx="62">
                  <c:v>221.14785874979913</c:v>
                </c:pt>
                <c:pt idx="63">
                  <c:v>220.32003254057528</c:v>
                </c:pt>
                <c:pt idx="64">
                  <c:v>219.7287281054154</c:v>
                </c:pt>
                <c:pt idx="65">
                  <c:v>219.7287281054154</c:v>
                </c:pt>
                <c:pt idx="66">
                  <c:v>219.25568455728754</c:v>
                </c:pt>
                <c:pt idx="67">
                  <c:v>218.42785834806364</c:v>
                </c:pt>
                <c:pt idx="68">
                  <c:v>217.24524947774393</c:v>
                </c:pt>
                <c:pt idx="69">
                  <c:v>216.77220592961595</c:v>
                </c:pt>
                <c:pt idx="70">
                  <c:v>215.94437972039216</c:v>
                </c:pt>
                <c:pt idx="71">
                  <c:v>214.88003173710433</c:v>
                </c:pt>
                <c:pt idx="72">
                  <c:v>214.05220552788049</c:v>
                </c:pt>
                <c:pt idx="73">
                  <c:v>214.05220552788049</c:v>
                </c:pt>
                <c:pt idx="74">
                  <c:v>213.8156837538165</c:v>
                </c:pt>
                <c:pt idx="75">
                  <c:v>213.46090109272058</c:v>
                </c:pt>
                <c:pt idx="76">
                  <c:v>213.46090109272058</c:v>
                </c:pt>
                <c:pt idx="77">
                  <c:v>212.98785754459269</c:v>
                </c:pt>
                <c:pt idx="78">
                  <c:v>211.92350956130488</c:v>
                </c:pt>
                <c:pt idx="79">
                  <c:v>211.56872690020893</c:v>
                </c:pt>
                <c:pt idx="80">
                  <c:v>211.92350956130488</c:v>
                </c:pt>
                <c:pt idx="81">
                  <c:v>212.98785754459269</c:v>
                </c:pt>
                <c:pt idx="82">
                  <c:v>212.98785754459269</c:v>
                </c:pt>
                <c:pt idx="83">
                  <c:v>212.98785754459269</c:v>
                </c:pt>
                <c:pt idx="84">
                  <c:v>214.88003173710433</c:v>
                </c:pt>
                <c:pt idx="85">
                  <c:v>217.24524947774393</c:v>
                </c:pt>
                <c:pt idx="86">
                  <c:v>219.7287281054154</c:v>
                </c:pt>
                <c:pt idx="87">
                  <c:v>220.55655431463921</c:v>
                </c:pt>
                <c:pt idx="88">
                  <c:v>220.79307608870326</c:v>
                </c:pt>
                <c:pt idx="89">
                  <c:v>220.55655431463921</c:v>
                </c:pt>
                <c:pt idx="90">
                  <c:v>220.55655431463921</c:v>
                </c:pt>
                <c:pt idx="91">
                  <c:v>220.79307608870326</c:v>
                </c:pt>
                <c:pt idx="92">
                  <c:v>221.14785874979913</c:v>
                </c:pt>
                <c:pt idx="93">
                  <c:v>221.14785874979913</c:v>
                </c:pt>
                <c:pt idx="94">
                  <c:v>220.55655431463921</c:v>
                </c:pt>
                <c:pt idx="95">
                  <c:v>219.49220633135147</c:v>
                </c:pt>
                <c:pt idx="96">
                  <c:v>217.24524947774393</c:v>
                </c:pt>
                <c:pt idx="97">
                  <c:v>216.53568415555199</c:v>
                </c:pt>
                <c:pt idx="98">
                  <c:v>216.18090149445609</c:v>
                </c:pt>
                <c:pt idx="99">
                  <c:v>215.70785794632812</c:v>
                </c:pt>
                <c:pt idx="100">
                  <c:v>214.88003173710433</c:v>
                </c:pt>
                <c:pt idx="101">
                  <c:v>215.11655351116829</c:v>
                </c:pt>
                <c:pt idx="102">
                  <c:v>214.88003173710433</c:v>
                </c:pt>
                <c:pt idx="103">
                  <c:v>215.70785794632812</c:v>
                </c:pt>
                <c:pt idx="104">
                  <c:v>216.53568415555199</c:v>
                </c:pt>
                <c:pt idx="105">
                  <c:v>217.24524947774393</c:v>
                </c:pt>
                <c:pt idx="106">
                  <c:v>218.07307568696774</c:v>
                </c:pt>
                <c:pt idx="107">
                  <c:v>218.90090189619158</c:v>
                </c:pt>
                <c:pt idx="108">
                  <c:v>219.25568455728754</c:v>
                </c:pt>
                <c:pt idx="109">
                  <c:v>219.25568455728754</c:v>
                </c:pt>
                <c:pt idx="110">
                  <c:v>218.07307568696774</c:v>
                </c:pt>
                <c:pt idx="111">
                  <c:v>215.35307528523225</c:v>
                </c:pt>
                <c:pt idx="112">
                  <c:v>214.28872730194442</c:v>
                </c:pt>
                <c:pt idx="113">
                  <c:v>214.64350996304034</c:v>
                </c:pt>
                <c:pt idx="114">
                  <c:v>217.24524947774393</c:v>
                </c:pt>
                <c:pt idx="115">
                  <c:v>218.42785834806364</c:v>
                </c:pt>
                <c:pt idx="116">
                  <c:v>217.00872770367991</c:v>
                </c:pt>
                <c:pt idx="117">
                  <c:v>215.35307528523225</c:v>
                </c:pt>
                <c:pt idx="118">
                  <c:v>215.35307528523225</c:v>
                </c:pt>
                <c:pt idx="119">
                  <c:v>216.77220592961595</c:v>
                </c:pt>
                <c:pt idx="120">
                  <c:v>219.25568455728754</c:v>
                </c:pt>
                <c:pt idx="121">
                  <c:v>220.79307608870326</c:v>
                </c:pt>
                <c:pt idx="122">
                  <c:v>221.14785874979913</c:v>
                </c:pt>
                <c:pt idx="123">
                  <c:v>220.79307608870326</c:v>
                </c:pt>
                <c:pt idx="124">
                  <c:v>220.32003254057528</c:v>
                </c:pt>
                <c:pt idx="125">
                  <c:v>220.32003254057528</c:v>
                </c:pt>
                <c:pt idx="126">
                  <c:v>219.96524987947942</c:v>
                </c:pt>
                <c:pt idx="127">
                  <c:v>226.82438132733412</c:v>
                </c:pt>
                <c:pt idx="128">
                  <c:v>240.06960067491568</c:v>
                </c:pt>
                <c:pt idx="129">
                  <c:v>231.08177326048531</c:v>
                </c:pt>
                <c:pt idx="130">
                  <c:v>225.99655511811022</c:v>
                </c:pt>
                <c:pt idx="131">
                  <c:v>224.5774244737265</c:v>
                </c:pt>
                <c:pt idx="132">
                  <c:v>239.00525269162785</c:v>
                </c:pt>
                <c:pt idx="133">
                  <c:v>247.87481921902622</c:v>
                </c:pt>
                <c:pt idx="134">
                  <c:v>248.46612365418611</c:v>
                </c:pt>
                <c:pt idx="135">
                  <c:v>242.55307930258726</c:v>
                </c:pt>
                <c:pt idx="136">
                  <c:v>238.17742648240403</c:v>
                </c:pt>
                <c:pt idx="137">
                  <c:v>235.69394785473247</c:v>
                </c:pt>
                <c:pt idx="138">
                  <c:v>237.58612204724412</c:v>
                </c:pt>
                <c:pt idx="139">
                  <c:v>250.94960228185766</c:v>
                </c:pt>
                <c:pt idx="140">
                  <c:v>249.05742808934599</c:v>
                </c:pt>
                <c:pt idx="141">
                  <c:v>244.44525349509885</c:v>
                </c:pt>
                <c:pt idx="142">
                  <c:v>243.02612285071513</c:v>
                </c:pt>
                <c:pt idx="143">
                  <c:v>241.72525309336336</c:v>
                </c:pt>
                <c:pt idx="144">
                  <c:v>242.19829664149128</c:v>
                </c:pt>
                <c:pt idx="145">
                  <c:v>249.88525429856983</c:v>
                </c:pt>
                <c:pt idx="146">
                  <c:v>258.51829905190425</c:v>
                </c:pt>
                <c:pt idx="147">
                  <c:v>251.42264582998558</c:v>
                </c:pt>
                <c:pt idx="148">
                  <c:v>247.87481921902622</c:v>
                </c:pt>
                <c:pt idx="149">
                  <c:v>244.09047083400296</c:v>
                </c:pt>
                <c:pt idx="150">
                  <c:v>243.61742728587501</c:v>
                </c:pt>
                <c:pt idx="151">
                  <c:v>246.57394946167446</c:v>
                </c:pt>
                <c:pt idx="152">
                  <c:v>251.1861240559216</c:v>
                </c:pt>
                <c:pt idx="153">
                  <c:v>249.05742808934599</c:v>
                </c:pt>
                <c:pt idx="154">
                  <c:v>243.85394905993894</c:v>
                </c:pt>
                <c:pt idx="155">
                  <c:v>242.55307930258726</c:v>
                </c:pt>
                <c:pt idx="156">
                  <c:v>241.72525309336336</c:v>
                </c:pt>
                <c:pt idx="157">
                  <c:v>241.72525309336336</c:v>
                </c:pt>
                <c:pt idx="158">
                  <c:v>258.51829905190425</c:v>
                </c:pt>
                <c:pt idx="159">
                  <c:v>252.25047203920943</c:v>
                </c:pt>
                <c:pt idx="160">
                  <c:v>245.27307970432267</c:v>
                </c:pt>
                <c:pt idx="161">
                  <c:v>241.37047043226744</c:v>
                </c:pt>
                <c:pt idx="162">
                  <c:v>240.89742688413952</c:v>
                </c:pt>
                <c:pt idx="163">
                  <c:v>240.66090511007559</c:v>
                </c:pt>
                <c:pt idx="164">
                  <c:v>240.30612244897961</c:v>
                </c:pt>
                <c:pt idx="165">
                  <c:v>257.69047284268038</c:v>
                </c:pt>
                <c:pt idx="166">
                  <c:v>249.05742808934599</c:v>
                </c:pt>
                <c:pt idx="167">
                  <c:v>245.50960147838668</c:v>
                </c:pt>
                <c:pt idx="168">
                  <c:v>243.61742728587501</c:v>
                </c:pt>
                <c:pt idx="169">
                  <c:v>241.37047043226744</c:v>
                </c:pt>
                <c:pt idx="170">
                  <c:v>248.70264542825007</c:v>
                </c:pt>
                <c:pt idx="171">
                  <c:v>247.40177567089836</c:v>
                </c:pt>
                <c:pt idx="172">
                  <c:v>240.89742688413952</c:v>
                </c:pt>
                <c:pt idx="173">
                  <c:v>236.52177406395631</c:v>
                </c:pt>
                <c:pt idx="174">
                  <c:v>234.39307809738071</c:v>
                </c:pt>
                <c:pt idx="175">
                  <c:v>233.32873011409293</c:v>
                </c:pt>
                <c:pt idx="176">
                  <c:v>234.15655632331675</c:v>
                </c:pt>
                <c:pt idx="177">
                  <c:v>260.17395147035194</c:v>
                </c:pt>
                <c:pt idx="178">
                  <c:v>248.46612365418611</c:v>
                </c:pt>
                <c:pt idx="179">
                  <c:v>244.44525349509885</c:v>
                </c:pt>
                <c:pt idx="180">
                  <c:v>241.96177486742735</c:v>
                </c:pt>
                <c:pt idx="181">
                  <c:v>241.37047043226744</c:v>
                </c:pt>
                <c:pt idx="182">
                  <c:v>241.37047043226744</c:v>
                </c:pt>
                <c:pt idx="183">
                  <c:v>246.81047123573845</c:v>
                </c:pt>
                <c:pt idx="184">
                  <c:v>253.66960268359315</c:v>
                </c:pt>
                <c:pt idx="185">
                  <c:v>250.59481962076171</c:v>
                </c:pt>
                <c:pt idx="186">
                  <c:v>245.9826450265146</c:v>
                </c:pt>
                <c:pt idx="187">
                  <c:v>242.78960107665119</c:v>
                </c:pt>
                <c:pt idx="188">
                  <c:v>240.66090511007559</c:v>
                </c:pt>
                <c:pt idx="189">
                  <c:v>250.59481962076171</c:v>
                </c:pt>
                <c:pt idx="190">
                  <c:v>243.02612285071513</c:v>
                </c:pt>
                <c:pt idx="191">
                  <c:v>240.30612244897961</c:v>
                </c:pt>
                <c:pt idx="192">
                  <c:v>240.30612244897961</c:v>
                </c:pt>
                <c:pt idx="193">
                  <c:v>253.31482002249723</c:v>
                </c:pt>
                <c:pt idx="194">
                  <c:v>249.88525429856983</c:v>
                </c:pt>
                <c:pt idx="195">
                  <c:v>248.70264542825007</c:v>
                </c:pt>
                <c:pt idx="196">
                  <c:v>247.87481921902622</c:v>
                </c:pt>
                <c:pt idx="197">
                  <c:v>247.40177567089836</c:v>
                </c:pt>
                <c:pt idx="198">
                  <c:v>247.16525389683432</c:v>
                </c:pt>
                <c:pt idx="199">
                  <c:v>246.3374276876105</c:v>
                </c:pt>
                <c:pt idx="200">
                  <c:v>245.27307970432267</c:v>
                </c:pt>
                <c:pt idx="201">
                  <c:v>244.68177526916284</c:v>
                </c:pt>
                <c:pt idx="202">
                  <c:v>250.94960228185766</c:v>
                </c:pt>
                <c:pt idx="203">
                  <c:v>249.05742808934599</c:v>
                </c:pt>
                <c:pt idx="204">
                  <c:v>249.05742808934599</c:v>
                </c:pt>
                <c:pt idx="205">
                  <c:v>248.70264542825007</c:v>
                </c:pt>
                <c:pt idx="206">
                  <c:v>251.1861240559216</c:v>
                </c:pt>
                <c:pt idx="207">
                  <c:v>254.73395066688096</c:v>
                </c:pt>
                <c:pt idx="208">
                  <c:v>260.41047324441587</c:v>
                </c:pt>
                <c:pt idx="209">
                  <c:v>262.89395187208743</c:v>
                </c:pt>
                <c:pt idx="210">
                  <c:v>259.34612526112812</c:v>
                </c:pt>
                <c:pt idx="211">
                  <c:v>255.5617768761048</c:v>
                </c:pt>
                <c:pt idx="212">
                  <c:v>245.27307970432267</c:v>
                </c:pt>
                <c:pt idx="213">
                  <c:v>243.38090551181105</c:v>
                </c:pt>
                <c:pt idx="214">
                  <c:v>242.55307930258726</c:v>
                </c:pt>
                <c:pt idx="215">
                  <c:v>247.87481921902622</c:v>
                </c:pt>
                <c:pt idx="216">
                  <c:v>245.27307970432267</c:v>
                </c:pt>
                <c:pt idx="217">
                  <c:v>243.02612285071513</c:v>
                </c:pt>
                <c:pt idx="218">
                  <c:v>243.38090551181105</c:v>
                </c:pt>
                <c:pt idx="219">
                  <c:v>244.91829704322677</c:v>
                </c:pt>
                <c:pt idx="220">
                  <c:v>240.66090511007559</c:v>
                </c:pt>
                <c:pt idx="221">
                  <c:v>237.34960027318019</c:v>
                </c:pt>
                <c:pt idx="222">
                  <c:v>233.56525188815687</c:v>
                </c:pt>
                <c:pt idx="223">
                  <c:v>233.56525188815687</c:v>
                </c:pt>
                <c:pt idx="224">
                  <c:v>233.80177366222082</c:v>
                </c:pt>
                <c:pt idx="225">
                  <c:v>231.43655592158126</c:v>
                </c:pt>
                <c:pt idx="226">
                  <c:v>223.0400329423108</c:v>
                </c:pt>
                <c:pt idx="227">
                  <c:v>220.79307608870326</c:v>
                </c:pt>
                <c:pt idx="228">
                  <c:v>221.38438052386311</c:v>
                </c:pt>
                <c:pt idx="229">
                  <c:v>221.62090229792705</c:v>
                </c:pt>
                <c:pt idx="230">
                  <c:v>221.62090229792705</c:v>
                </c:pt>
                <c:pt idx="231">
                  <c:v>216.77220592961595</c:v>
                </c:pt>
                <c:pt idx="232">
                  <c:v>216.53568415555199</c:v>
                </c:pt>
                <c:pt idx="233">
                  <c:v>217.24524947774393</c:v>
                </c:pt>
                <c:pt idx="234">
                  <c:v>218.07307568696774</c:v>
                </c:pt>
                <c:pt idx="235">
                  <c:v>216.77220592961595</c:v>
                </c:pt>
                <c:pt idx="236">
                  <c:v>215.35307528523225</c:v>
                </c:pt>
                <c:pt idx="237">
                  <c:v>217.24524947774393</c:v>
                </c:pt>
                <c:pt idx="238">
                  <c:v>221.85742407199101</c:v>
                </c:pt>
                <c:pt idx="239">
                  <c:v>219.49220633135147</c:v>
                </c:pt>
                <c:pt idx="240">
                  <c:v>219.49220633135147</c:v>
                </c:pt>
                <c:pt idx="241">
                  <c:v>219.49220633135147</c:v>
                </c:pt>
                <c:pt idx="242">
                  <c:v>217.83655391290381</c:v>
                </c:pt>
                <c:pt idx="243">
                  <c:v>215.70785794632812</c:v>
                </c:pt>
                <c:pt idx="244">
                  <c:v>214.28872730194442</c:v>
                </c:pt>
                <c:pt idx="245">
                  <c:v>216.18090149445609</c:v>
                </c:pt>
                <c:pt idx="246">
                  <c:v>219.7287281054154</c:v>
                </c:pt>
                <c:pt idx="247">
                  <c:v>216.18090149445609</c:v>
                </c:pt>
                <c:pt idx="248">
                  <c:v>217.83655391290381</c:v>
                </c:pt>
                <c:pt idx="249">
                  <c:v>219.25568455728754</c:v>
                </c:pt>
                <c:pt idx="250">
                  <c:v>220.79307608870326</c:v>
                </c:pt>
                <c:pt idx="251">
                  <c:v>216.18090149445609</c:v>
                </c:pt>
                <c:pt idx="252">
                  <c:v>216.18090149445609</c:v>
                </c:pt>
                <c:pt idx="253">
                  <c:v>218.90090189619158</c:v>
                </c:pt>
                <c:pt idx="254">
                  <c:v>223.51307649043872</c:v>
                </c:pt>
                <c:pt idx="255">
                  <c:v>216.53568415555199</c:v>
                </c:pt>
                <c:pt idx="256">
                  <c:v>211.56872690020893</c:v>
                </c:pt>
                <c:pt idx="257">
                  <c:v>211.56872690020893</c:v>
                </c:pt>
                <c:pt idx="258">
                  <c:v>220.55655431463921</c:v>
                </c:pt>
                <c:pt idx="259">
                  <c:v>215.94437972039216</c:v>
                </c:pt>
                <c:pt idx="260">
                  <c:v>212.39655310943277</c:v>
                </c:pt>
                <c:pt idx="261">
                  <c:v>214.05220552788049</c:v>
                </c:pt>
                <c:pt idx="262">
                  <c:v>214.28872730194442</c:v>
                </c:pt>
                <c:pt idx="263">
                  <c:v>211.09568335208104</c:v>
                </c:pt>
                <c:pt idx="264">
                  <c:v>212.39655310943277</c:v>
                </c:pt>
                <c:pt idx="265">
                  <c:v>212.39655310943277</c:v>
                </c:pt>
                <c:pt idx="266">
                  <c:v>206.72003053189783</c:v>
                </c:pt>
                <c:pt idx="267">
                  <c:v>205.65568254861003</c:v>
                </c:pt>
                <c:pt idx="268">
                  <c:v>206.48350875783387</c:v>
                </c:pt>
                <c:pt idx="269">
                  <c:v>208.37568295034552</c:v>
                </c:pt>
                <c:pt idx="270">
                  <c:v>201.63481238952278</c:v>
                </c:pt>
                <c:pt idx="271">
                  <c:v>205.06437811345012</c:v>
                </c:pt>
                <c:pt idx="272">
                  <c:v>207.31133496705772</c:v>
                </c:pt>
                <c:pt idx="273">
                  <c:v>205.65568254861003</c:v>
                </c:pt>
                <c:pt idx="274">
                  <c:v>204.5913345653222</c:v>
                </c:pt>
                <c:pt idx="275">
                  <c:v>206.48350875783387</c:v>
                </c:pt>
                <c:pt idx="276">
                  <c:v>209.67655270769728</c:v>
                </c:pt>
                <c:pt idx="277">
                  <c:v>205.4191607745461</c:v>
                </c:pt>
                <c:pt idx="278">
                  <c:v>206.95655230596179</c:v>
                </c:pt>
                <c:pt idx="279">
                  <c:v>201.63481238952278</c:v>
                </c:pt>
                <c:pt idx="280">
                  <c:v>199.97915997107509</c:v>
                </c:pt>
                <c:pt idx="281">
                  <c:v>200.80698618029894</c:v>
                </c:pt>
                <c:pt idx="282">
                  <c:v>201.2800297284268</c:v>
                </c:pt>
                <c:pt idx="283">
                  <c:v>196.66785513417969</c:v>
                </c:pt>
                <c:pt idx="284">
                  <c:v>197.2591595693396</c:v>
                </c:pt>
                <c:pt idx="285">
                  <c:v>196.19481158605177</c:v>
                </c:pt>
                <c:pt idx="286">
                  <c:v>194.53915916760405</c:v>
                </c:pt>
                <c:pt idx="287">
                  <c:v>194.77568094166801</c:v>
                </c:pt>
                <c:pt idx="288">
                  <c:v>191.22785433070871</c:v>
                </c:pt>
                <c:pt idx="289">
                  <c:v>190.16350634742085</c:v>
                </c:pt>
                <c:pt idx="290">
                  <c:v>187.79828860678131</c:v>
                </c:pt>
                <c:pt idx="291">
                  <c:v>177.50959143499921</c:v>
                </c:pt>
                <c:pt idx="292">
                  <c:v>179.87480917563877</c:v>
                </c:pt>
                <c:pt idx="293">
                  <c:v>177.74611320906317</c:v>
                </c:pt>
                <c:pt idx="294">
                  <c:v>175.61741724248756</c:v>
                </c:pt>
                <c:pt idx="295">
                  <c:v>175.85393901655149</c:v>
                </c:pt>
                <c:pt idx="296">
                  <c:v>170.41393821308054</c:v>
                </c:pt>
                <c:pt idx="297">
                  <c:v>171.7148079704323</c:v>
                </c:pt>
                <c:pt idx="298">
                  <c:v>169.11306845572878</c:v>
                </c:pt>
              </c:numCache>
            </c:numRef>
          </c:yVal>
          <c:smooth val="0"/>
        </c:ser>
        <c:ser>
          <c:idx val="0"/>
          <c:order val="1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Sheet1!$P$4:$P$302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Sheet1!$Q$4:$Q$302</c:f>
              <c:numCache>
                <c:formatCode>General</c:formatCode>
                <c:ptCount val="299"/>
                <c:pt idx="0">
                  <c:v>97.210449140286059</c:v>
                </c:pt>
                <c:pt idx="1">
                  <c:v>120.1530612244898</c:v>
                </c:pt>
                <c:pt idx="2">
                  <c:v>127.72175799453642</c:v>
                </c:pt>
                <c:pt idx="3">
                  <c:v>125.5930620279608</c:v>
                </c:pt>
                <c:pt idx="4">
                  <c:v>126.65741001124861</c:v>
                </c:pt>
                <c:pt idx="5">
                  <c:v>133.7530632331673</c:v>
                </c:pt>
                <c:pt idx="6">
                  <c:v>127.72175799453642</c:v>
                </c:pt>
                <c:pt idx="7">
                  <c:v>132.33393258878357</c:v>
                </c:pt>
                <c:pt idx="8">
                  <c:v>129.61393218704808</c:v>
                </c:pt>
                <c:pt idx="9">
                  <c:v>128.31306242969629</c:v>
                </c:pt>
                <c:pt idx="10">
                  <c:v>126.30262735015266</c:v>
                </c:pt>
                <c:pt idx="11">
                  <c:v>127.01219267234455</c:v>
                </c:pt>
                <c:pt idx="12">
                  <c:v>127.95827976860036</c:v>
                </c:pt>
                <c:pt idx="13">
                  <c:v>131.86088904065565</c:v>
                </c:pt>
                <c:pt idx="14">
                  <c:v>132.33393258878357</c:v>
                </c:pt>
                <c:pt idx="15">
                  <c:v>130.08697573517597</c:v>
                </c:pt>
                <c:pt idx="16">
                  <c:v>126.77567089828061</c:v>
                </c:pt>
                <c:pt idx="17">
                  <c:v>127.48523622047244</c:v>
                </c:pt>
                <c:pt idx="18">
                  <c:v>128.54958420376025</c:v>
                </c:pt>
                <c:pt idx="19">
                  <c:v>128.19480154266432</c:v>
                </c:pt>
                <c:pt idx="20">
                  <c:v>128.43132331672828</c:v>
                </c:pt>
                <c:pt idx="21">
                  <c:v>128.78610597782421</c:v>
                </c:pt>
                <c:pt idx="22">
                  <c:v>125.94784468905674</c:v>
                </c:pt>
                <c:pt idx="23">
                  <c:v>129.02262775188817</c:v>
                </c:pt>
                <c:pt idx="24">
                  <c:v>132.21567170175157</c:v>
                </c:pt>
                <c:pt idx="25">
                  <c:v>125.5930620279608</c:v>
                </c:pt>
                <c:pt idx="26">
                  <c:v>127.36697533344048</c:v>
                </c:pt>
                <c:pt idx="27">
                  <c:v>127.2487144464085</c:v>
                </c:pt>
                <c:pt idx="28">
                  <c:v>126.06610557608872</c:v>
                </c:pt>
                <c:pt idx="29">
                  <c:v>126.65741001124861</c:v>
                </c:pt>
                <c:pt idx="30">
                  <c:v>128.66784509079224</c:v>
                </c:pt>
                <c:pt idx="31">
                  <c:v>129.85045396111201</c:v>
                </c:pt>
                <c:pt idx="32">
                  <c:v>130.67828017033588</c:v>
                </c:pt>
                <c:pt idx="33">
                  <c:v>131.74262815362368</c:v>
                </c:pt>
                <c:pt idx="34">
                  <c:v>133.39828057207134</c:v>
                </c:pt>
                <c:pt idx="35">
                  <c:v>135.17219387755102</c:v>
                </c:pt>
                <c:pt idx="36">
                  <c:v>137.41915073115862</c:v>
                </c:pt>
                <c:pt idx="37">
                  <c:v>140.02089024586212</c:v>
                </c:pt>
                <c:pt idx="38">
                  <c:v>142.9774124216616</c:v>
                </c:pt>
                <c:pt idx="39">
                  <c:v>145.81567371042908</c:v>
                </c:pt>
                <c:pt idx="40">
                  <c:v>148.89045677326052</c:v>
                </c:pt>
                <c:pt idx="41">
                  <c:v>151.72871806202798</c:v>
                </c:pt>
                <c:pt idx="42">
                  <c:v>154.92176201189139</c:v>
                </c:pt>
                <c:pt idx="43">
                  <c:v>158.35132773581876</c:v>
                </c:pt>
                <c:pt idx="44">
                  <c:v>161.54437168568217</c:v>
                </c:pt>
                <c:pt idx="45">
                  <c:v>165.21045918367349</c:v>
                </c:pt>
                <c:pt idx="46">
                  <c:v>168.64002490760089</c:v>
                </c:pt>
                <c:pt idx="47">
                  <c:v>172.06959063152823</c:v>
                </c:pt>
                <c:pt idx="48">
                  <c:v>175.73567812951953</c:v>
                </c:pt>
                <c:pt idx="49">
                  <c:v>179.87480917563877</c:v>
                </c:pt>
                <c:pt idx="50">
                  <c:v>184.7235055439499</c:v>
                </c:pt>
                <c:pt idx="51">
                  <c:v>192.7652458621244</c:v>
                </c:pt>
                <c:pt idx="52">
                  <c:v>198.08698577856342</c:v>
                </c:pt>
                <c:pt idx="53">
                  <c:v>200.92524706733087</c:v>
                </c:pt>
                <c:pt idx="54">
                  <c:v>203.52698658203443</c:v>
                </c:pt>
                <c:pt idx="55">
                  <c:v>205.65568254861003</c:v>
                </c:pt>
                <c:pt idx="56">
                  <c:v>208.0209002892496</c:v>
                </c:pt>
                <c:pt idx="57">
                  <c:v>210.03133536879324</c:v>
                </c:pt>
                <c:pt idx="58">
                  <c:v>210.85916157801702</c:v>
                </c:pt>
                <c:pt idx="59">
                  <c:v>210.97742246504905</c:v>
                </c:pt>
                <c:pt idx="60">
                  <c:v>210.62263980395306</c:v>
                </c:pt>
                <c:pt idx="61">
                  <c:v>209.32177004660133</c:v>
                </c:pt>
                <c:pt idx="62">
                  <c:v>206.95655230596179</c:v>
                </c:pt>
                <c:pt idx="63">
                  <c:v>204.00003013016232</c:v>
                </c:pt>
                <c:pt idx="64">
                  <c:v>200.09742085810709</c:v>
                </c:pt>
                <c:pt idx="65">
                  <c:v>195.84002892495582</c:v>
                </c:pt>
                <c:pt idx="66">
                  <c:v>190.75481078258076</c:v>
                </c:pt>
                <c:pt idx="67">
                  <c:v>186.26089707536562</c:v>
                </c:pt>
                <c:pt idx="68">
                  <c:v>182.00350514221441</c:v>
                </c:pt>
                <c:pt idx="69">
                  <c:v>179.63828740157484</c:v>
                </c:pt>
                <c:pt idx="70">
                  <c:v>177.50959143499921</c:v>
                </c:pt>
                <c:pt idx="71">
                  <c:v>174.67133014623175</c:v>
                </c:pt>
                <c:pt idx="72">
                  <c:v>171.7148079704323</c:v>
                </c:pt>
                <c:pt idx="73">
                  <c:v>169.11306845572878</c:v>
                </c:pt>
                <c:pt idx="74">
                  <c:v>167.69393781134502</c:v>
                </c:pt>
                <c:pt idx="75">
                  <c:v>166.98437248915315</c:v>
                </c:pt>
                <c:pt idx="76">
                  <c:v>166.15654627992933</c:v>
                </c:pt>
                <c:pt idx="77">
                  <c:v>165.56524184476945</c:v>
                </c:pt>
                <c:pt idx="78">
                  <c:v>165.0921982966415</c:v>
                </c:pt>
                <c:pt idx="79">
                  <c:v>164.73741563554557</c:v>
                </c:pt>
                <c:pt idx="80">
                  <c:v>164.02785031335372</c:v>
                </c:pt>
                <c:pt idx="81">
                  <c:v>162.8452414430339</c:v>
                </c:pt>
                <c:pt idx="82">
                  <c:v>162.25393700787407</c:v>
                </c:pt>
                <c:pt idx="83">
                  <c:v>162.72698055600196</c:v>
                </c:pt>
                <c:pt idx="84">
                  <c:v>163.08176321709786</c:v>
                </c:pt>
                <c:pt idx="85">
                  <c:v>162.25393700787407</c:v>
                </c:pt>
                <c:pt idx="86">
                  <c:v>161.66263257271416</c:v>
                </c:pt>
                <c:pt idx="87">
                  <c:v>164.26437208741768</c:v>
                </c:pt>
                <c:pt idx="88">
                  <c:v>166.62958982805722</c:v>
                </c:pt>
                <c:pt idx="89">
                  <c:v>169.82263377792063</c:v>
                </c:pt>
                <c:pt idx="90">
                  <c:v>171.47828619636832</c:v>
                </c:pt>
                <c:pt idx="91">
                  <c:v>172.18785151856022</c:v>
                </c:pt>
                <c:pt idx="92">
                  <c:v>172.06959063152823</c:v>
                </c:pt>
                <c:pt idx="93">
                  <c:v>171.7148079704323</c:v>
                </c:pt>
                <c:pt idx="94">
                  <c:v>171.36002530933638</c:v>
                </c:pt>
                <c:pt idx="95">
                  <c:v>171.12350353527239</c:v>
                </c:pt>
                <c:pt idx="96">
                  <c:v>171.00524264824043</c:v>
                </c:pt>
                <c:pt idx="97">
                  <c:v>170.41393821308054</c:v>
                </c:pt>
                <c:pt idx="98">
                  <c:v>168.87654668166482</c:v>
                </c:pt>
                <c:pt idx="99">
                  <c:v>167.33915515024913</c:v>
                </c:pt>
                <c:pt idx="100">
                  <c:v>166.86611160212115</c:v>
                </c:pt>
                <c:pt idx="101">
                  <c:v>166.62958982805722</c:v>
                </c:pt>
                <c:pt idx="102">
                  <c:v>165.92002450586537</c:v>
                </c:pt>
                <c:pt idx="103">
                  <c:v>164.97393740960953</c:v>
                </c:pt>
                <c:pt idx="104">
                  <c:v>164.85567652257754</c:v>
                </c:pt>
                <c:pt idx="105">
                  <c:v>165.44698095773745</c:v>
                </c:pt>
                <c:pt idx="106">
                  <c:v>165.68350273180138</c:v>
                </c:pt>
                <c:pt idx="107">
                  <c:v>166.39306805399326</c:v>
                </c:pt>
                <c:pt idx="108">
                  <c:v>167.69393781134502</c:v>
                </c:pt>
                <c:pt idx="109">
                  <c:v>169.11306845572878</c:v>
                </c:pt>
                <c:pt idx="110">
                  <c:v>169.4678511168247</c:v>
                </c:pt>
                <c:pt idx="111">
                  <c:v>169.58611200385667</c:v>
                </c:pt>
                <c:pt idx="112">
                  <c:v>169.4678511168247</c:v>
                </c:pt>
                <c:pt idx="113">
                  <c:v>168.28524224650494</c:v>
                </c:pt>
                <c:pt idx="114">
                  <c:v>164.02785031335372</c:v>
                </c:pt>
                <c:pt idx="115">
                  <c:v>162.13567612084205</c:v>
                </c:pt>
                <c:pt idx="116">
                  <c:v>162.13567612084205</c:v>
                </c:pt>
                <c:pt idx="117">
                  <c:v>163.43654587819381</c:v>
                </c:pt>
                <c:pt idx="118">
                  <c:v>165.21045918367349</c:v>
                </c:pt>
                <c:pt idx="119">
                  <c:v>165.21045918367349</c:v>
                </c:pt>
                <c:pt idx="120">
                  <c:v>163.43654587819381</c:v>
                </c:pt>
                <c:pt idx="121">
                  <c:v>162.490458781938</c:v>
                </c:pt>
                <c:pt idx="122">
                  <c:v>162.60871966896997</c:v>
                </c:pt>
                <c:pt idx="123">
                  <c:v>163.67306765225777</c:v>
                </c:pt>
                <c:pt idx="124">
                  <c:v>164.73741563554557</c:v>
                </c:pt>
                <c:pt idx="125">
                  <c:v>165.68350273180138</c:v>
                </c:pt>
                <c:pt idx="126">
                  <c:v>165.80176361883338</c:v>
                </c:pt>
                <c:pt idx="127">
                  <c:v>165.68350273180138</c:v>
                </c:pt>
                <c:pt idx="128">
                  <c:v>165.80176361883338</c:v>
                </c:pt>
                <c:pt idx="129">
                  <c:v>165.0921982966415</c:v>
                </c:pt>
                <c:pt idx="130">
                  <c:v>164.50089386148161</c:v>
                </c:pt>
                <c:pt idx="131">
                  <c:v>163.79132853928976</c:v>
                </c:pt>
                <c:pt idx="132">
                  <c:v>161.54437168568217</c:v>
                </c:pt>
                <c:pt idx="133">
                  <c:v>162.13567612084205</c:v>
                </c:pt>
                <c:pt idx="134">
                  <c:v>163.31828499116185</c:v>
                </c:pt>
                <c:pt idx="135">
                  <c:v>163.9095894263217</c:v>
                </c:pt>
                <c:pt idx="136">
                  <c:v>164.61915474851358</c:v>
                </c:pt>
                <c:pt idx="137">
                  <c:v>166.03828539289734</c:v>
                </c:pt>
                <c:pt idx="138">
                  <c:v>167.69393781134502</c:v>
                </c:pt>
                <c:pt idx="139">
                  <c:v>169.82263377792063</c:v>
                </c:pt>
                <c:pt idx="140">
                  <c:v>171.12350353527239</c:v>
                </c:pt>
                <c:pt idx="141">
                  <c:v>171.7148079704323</c:v>
                </c:pt>
                <c:pt idx="142">
                  <c:v>172.06959063152823</c:v>
                </c:pt>
                <c:pt idx="143">
                  <c:v>172.54263417965615</c:v>
                </c:pt>
                <c:pt idx="144">
                  <c:v>173.13393861481606</c:v>
                </c:pt>
                <c:pt idx="145">
                  <c:v>174.19828659810383</c:v>
                </c:pt>
                <c:pt idx="146">
                  <c:v>178.69220030531901</c:v>
                </c:pt>
                <c:pt idx="147">
                  <c:v>181.17567893299051</c:v>
                </c:pt>
                <c:pt idx="148">
                  <c:v>181.41220070705452</c:v>
                </c:pt>
                <c:pt idx="149">
                  <c:v>181.05741804595857</c:v>
                </c:pt>
                <c:pt idx="150">
                  <c:v>180.93915715892658</c:v>
                </c:pt>
                <c:pt idx="151">
                  <c:v>181.29393982002253</c:v>
                </c:pt>
                <c:pt idx="152">
                  <c:v>182.12176602924637</c:v>
                </c:pt>
                <c:pt idx="153">
                  <c:v>184.13220110879001</c:v>
                </c:pt>
                <c:pt idx="154">
                  <c:v>185.07828820504579</c:v>
                </c:pt>
                <c:pt idx="155">
                  <c:v>185.55133175317371</c:v>
                </c:pt>
                <c:pt idx="156">
                  <c:v>185.78785352723767</c:v>
                </c:pt>
                <c:pt idx="157">
                  <c:v>186.14263618833363</c:v>
                </c:pt>
                <c:pt idx="158">
                  <c:v>189.453941025229</c:v>
                </c:pt>
                <c:pt idx="159">
                  <c:v>192.88350674915637</c:v>
                </c:pt>
                <c:pt idx="160">
                  <c:v>192.17394142696452</c:v>
                </c:pt>
                <c:pt idx="161">
                  <c:v>191.10959344367672</c:v>
                </c:pt>
                <c:pt idx="162">
                  <c:v>190.04524546038891</c:v>
                </c:pt>
                <c:pt idx="163">
                  <c:v>189.21741925116504</c:v>
                </c:pt>
                <c:pt idx="164">
                  <c:v>188.74437570303715</c:v>
                </c:pt>
                <c:pt idx="165">
                  <c:v>190.28176723445287</c:v>
                </c:pt>
                <c:pt idx="166">
                  <c:v>193.12002852322033</c:v>
                </c:pt>
                <c:pt idx="167">
                  <c:v>192.41046320102848</c:v>
                </c:pt>
                <c:pt idx="168">
                  <c:v>191.46437610477264</c:v>
                </c:pt>
                <c:pt idx="169">
                  <c:v>190.63654989554882</c:v>
                </c:pt>
                <c:pt idx="170">
                  <c:v>190.75481078258076</c:v>
                </c:pt>
                <c:pt idx="171">
                  <c:v>192.64698497509244</c:v>
                </c:pt>
                <c:pt idx="172">
                  <c:v>192.52872408806047</c:v>
                </c:pt>
                <c:pt idx="173">
                  <c:v>191.7008978788366</c:v>
                </c:pt>
                <c:pt idx="174">
                  <c:v>190.87307166961276</c:v>
                </c:pt>
                <c:pt idx="175">
                  <c:v>190.16350634742085</c:v>
                </c:pt>
                <c:pt idx="176">
                  <c:v>189.33568013819706</c:v>
                </c:pt>
                <c:pt idx="177">
                  <c:v>190.28176723445287</c:v>
                </c:pt>
                <c:pt idx="178">
                  <c:v>191.46437610477264</c:v>
                </c:pt>
                <c:pt idx="179">
                  <c:v>190.99133255664472</c:v>
                </c:pt>
                <c:pt idx="180">
                  <c:v>190.04524546038891</c:v>
                </c:pt>
                <c:pt idx="181">
                  <c:v>188.98089747710111</c:v>
                </c:pt>
                <c:pt idx="182">
                  <c:v>187.79828860678131</c:v>
                </c:pt>
                <c:pt idx="183">
                  <c:v>187.32524505865339</c:v>
                </c:pt>
                <c:pt idx="184">
                  <c:v>189.69046279929296</c:v>
                </c:pt>
                <c:pt idx="185">
                  <c:v>189.92698457335689</c:v>
                </c:pt>
                <c:pt idx="186">
                  <c:v>189.21741925116504</c:v>
                </c:pt>
                <c:pt idx="187">
                  <c:v>188.62611481600516</c:v>
                </c:pt>
                <c:pt idx="188">
                  <c:v>188.3895930419412</c:v>
                </c:pt>
                <c:pt idx="189">
                  <c:v>192.17394142696452</c:v>
                </c:pt>
                <c:pt idx="190">
                  <c:v>193.71133295838018</c:v>
                </c:pt>
                <c:pt idx="191">
                  <c:v>194.06611561947616</c:v>
                </c:pt>
                <c:pt idx="192">
                  <c:v>193.9478547324442</c:v>
                </c:pt>
                <c:pt idx="193">
                  <c:v>194.53915916760405</c:v>
                </c:pt>
                <c:pt idx="194">
                  <c:v>195.13046360276397</c:v>
                </c:pt>
                <c:pt idx="195">
                  <c:v>195.01220271573195</c:v>
                </c:pt>
                <c:pt idx="196">
                  <c:v>194.77568094166801</c:v>
                </c:pt>
                <c:pt idx="197">
                  <c:v>194.77568094166801</c:v>
                </c:pt>
                <c:pt idx="198">
                  <c:v>194.89394182870001</c:v>
                </c:pt>
                <c:pt idx="199">
                  <c:v>195.60350715089186</c:v>
                </c:pt>
                <c:pt idx="200">
                  <c:v>196.54959424714772</c:v>
                </c:pt>
                <c:pt idx="201">
                  <c:v>197.73220311746746</c:v>
                </c:pt>
                <c:pt idx="202">
                  <c:v>198.79655110075529</c:v>
                </c:pt>
                <c:pt idx="203">
                  <c:v>199.15133376185119</c:v>
                </c:pt>
                <c:pt idx="204">
                  <c:v>199.7426381970111</c:v>
                </c:pt>
                <c:pt idx="205">
                  <c:v>197.6139422304355</c:v>
                </c:pt>
                <c:pt idx="206">
                  <c:v>196.4313333601157</c:v>
                </c:pt>
                <c:pt idx="207">
                  <c:v>196.31307247308374</c:v>
                </c:pt>
                <c:pt idx="208">
                  <c:v>197.2591595693396</c:v>
                </c:pt>
                <c:pt idx="209">
                  <c:v>201.16176884139483</c:v>
                </c:pt>
                <c:pt idx="210">
                  <c:v>202.1078559376507</c:v>
                </c:pt>
                <c:pt idx="211">
                  <c:v>201.98959505061865</c:v>
                </c:pt>
                <c:pt idx="212">
                  <c:v>210.14959625582517</c:v>
                </c:pt>
                <c:pt idx="213">
                  <c:v>207.78437851518561</c:v>
                </c:pt>
                <c:pt idx="214">
                  <c:v>207.54785674112168</c:v>
                </c:pt>
                <c:pt idx="215">
                  <c:v>208.49394383737749</c:v>
                </c:pt>
                <c:pt idx="216">
                  <c:v>208.49394383737749</c:v>
                </c:pt>
                <c:pt idx="217">
                  <c:v>208.84872649847344</c:v>
                </c:pt>
                <c:pt idx="218">
                  <c:v>208.13916117628159</c:v>
                </c:pt>
                <c:pt idx="219">
                  <c:v>208.0209002892496</c:v>
                </c:pt>
                <c:pt idx="220">
                  <c:v>206.8382914189298</c:v>
                </c:pt>
                <c:pt idx="221">
                  <c:v>205.65568254861003</c:v>
                </c:pt>
                <c:pt idx="222">
                  <c:v>205.77394343564197</c:v>
                </c:pt>
                <c:pt idx="223">
                  <c:v>206.48350875783387</c:v>
                </c:pt>
                <c:pt idx="224">
                  <c:v>206.72003053189783</c:v>
                </c:pt>
                <c:pt idx="225">
                  <c:v>201.98959505061865</c:v>
                </c:pt>
                <c:pt idx="226">
                  <c:v>180.11133094970276</c:v>
                </c:pt>
                <c:pt idx="227">
                  <c:v>186.73394062349351</c:v>
                </c:pt>
                <c:pt idx="228">
                  <c:v>191.58263699180461</c:v>
                </c:pt>
                <c:pt idx="229">
                  <c:v>192.7652458621244</c:v>
                </c:pt>
                <c:pt idx="230">
                  <c:v>186.73394062349351</c:v>
                </c:pt>
                <c:pt idx="231">
                  <c:v>178.81046119235097</c:v>
                </c:pt>
                <c:pt idx="232">
                  <c:v>175.3808954684236</c:v>
                </c:pt>
                <c:pt idx="233">
                  <c:v>175.02611280732768</c:v>
                </c:pt>
                <c:pt idx="234">
                  <c:v>171.00524264824043</c:v>
                </c:pt>
                <c:pt idx="235">
                  <c:v>171.00524264824043</c:v>
                </c:pt>
                <c:pt idx="236">
                  <c:v>173.72524304997592</c:v>
                </c:pt>
                <c:pt idx="237">
                  <c:v>173.72524304997592</c:v>
                </c:pt>
                <c:pt idx="238">
                  <c:v>171.24176442230439</c:v>
                </c:pt>
                <c:pt idx="239">
                  <c:v>179.1652438534469</c:v>
                </c:pt>
                <c:pt idx="240">
                  <c:v>180.82089627189461</c:v>
                </c:pt>
                <c:pt idx="241">
                  <c:v>178.92872207938296</c:v>
                </c:pt>
                <c:pt idx="242">
                  <c:v>177.62785232203117</c:v>
                </c:pt>
                <c:pt idx="243">
                  <c:v>184.36872288285394</c:v>
                </c:pt>
                <c:pt idx="244">
                  <c:v>181.05741804595857</c:v>
                </c:pt>
                <c:pt idx="245">
                  <c:v>176.32698256467941</c:v>
                </c:pt>
                <c:pt idx="246">
                  <c:v>173.13393861481606</c:v>
                </c:pt>
                <c:pt idx="247">
                  <c:v>170.05915555198462</c:v>
                </c:pt>
                <c:pt idx="248">
                  <c:v>164.61915474851358</c:v>
                </c:pt>
                <c:pt idx="249">
                  <c:v>162.490458781938</c:v>
                </c:pt>
                <c:pt idx="250">
                  <c:v>159.29741483207459</c:v>
                </c:pt>
                <c:pt idx="251">
                  <c:v>164.38263297444965</c:v>
                </c:pt>
                <c:pt idx="252">
                  <c:v>161.07132813755425</c:v>
                </c:pt>
                <c:pt idx="253">
                  <c:v>157.9965450747228</c:v>
                </c:pt>
                <c:pt idx="254">
                  <c:v>158.35132773581876</c:v>
                </c:pt>
                <c:pt idx="255">
                  <c:v>158.1148059617548</c:v>
                </c:pt>
                <c:pt idx="256">
                  <c:v>159.17915394504263</c:v>
                </c:pt>
                <c:pt idx="257">
                  <c:v>157.40524063956292</c:v>
                </c:pt>
                <c:pt idx="258">
                  <c:v>153.73915314157162</c:v>
                </c:pt>
                <c:pt idx="259">
                  <c:v>155.8678491081472</c:v>
                </c:pt>
                <c:pt idx="260">
                  <c:v>152.32002249718786</c:v>
                </c:pt>
                <c:pt idx="261">
                  <c:v>152.67480515828382</c:v>
                </c:pt>
                <c:pt idx="262">
                  <c:v>153.85741402860356</c:v>
                </c:pt>
                <c:pt idx="263">
                  <c:v>154.68524023782743</c:v>
                </c:pt>
                <c:pt idx="264">
                  <c:v>153.97567491563558</c:v>
                </c:pt>
                <c:pt idx="265">
                  <c:v>152.43828338421986</c:v>
                </c:pt>
                <c:pt idx="266">
                  <c:v>151.13741362686807</c:v>
                </c:pt>
                <c:pt idx="267">
                  <c:v>149.83654386951633</c:v>
                </c:pt>
                <c:pt idx="268">
                  <c:v>149.24523943435642</c:v>
                </c:pt>
                <c:pt idx="269">
                  <c:v>148.65393499919657</c:v>
                </c:pt>
                <c:pt idx="270">
                  <c:v>147.7078479029407</c:v>
                </c:pt>
                <c:pt idx="271">
                  <c:v>146.76176080668489</c:v>
                </c:pt>
                <c:pt idx="272">
                  <c:v>145.22436927526917</c:v>
                </c:pt>
                <c:pt idx="273">
                  <c:v>144.39654306604533</c:v>
                </c:pt>
                <c:pt idx="274">
                  <c:v>143.21393419572553</c:v>
                </c:pt>
                <c:pt idx="275">
                  <c:v>142.62262976056567</c:v>
                </c:pt>
                <c:pt idx="276">
                  <c:v>142.26784709946972</c:v>
                </c:pt>
                <c:pt idx="277">
                  <c:v>142.50436887353371</c:v>
                </c:pt>
                <c:pt idx="278">
                  <c:v>141.55828177727784</c:v>
                </c:pt>
                <c:pt idx="279">
                  <c:v>141.67654266430984</c:v>
                </c:pt>
                <c:pt idx="280">
                  <c:v>141.67654266430984</c:v>
                </c:pt>
                <c:pt idx="281">
                  <c:v>140.84871645508596</c:v>
                </c:pt>
                <c:pt idx="282">
                  <c:v>140.61219468102203</c:v>
                </c:pt>
                <c:pt idx="283">
                  <c:v>140.61219468102203</c:v>
                </c:pt>
                <c:pt idx="284">
                  <c:v>140.02089024586212</c:v>
                </c:pt>
                <c:pt idx="285">
                  <c:v>140.13915113289411</c:v>
                </c:pt>
                <c:pt idx="286">
                  <c:v>139.54784669773423</c:v>
                </c:pt>
                <c:pt idx="287">
                  <c:v>139.31132492367027</c:v>
                </c:pt>
                <c:pt idx="288">
                  <c:v>138.72002048851039</c:v>
                </c:pt>
                <c:pt idx="289">
                  <c:v>136.70958540896675</c:v>
                </c:pt>
                <c:pt idx="290">
                  <c:v>135.05393299051906</c:v>
                </c:pt>
                <c:pt idx="291">
                  <c:v>131.15132371846377</c:v>
                </c:pt>
                <c:pt idx="292">
                  <c:v>127.95827976860036</c:v>
                </c:pt>
                <c:pt idx="293">
                  <c:v>126.65741001124861</c:v>
                </c:pt>
                <c:pt idx="294">
                  <c:v>122.75480073919334</c:v>
                </c:pt>
                <c:pt idx="295">
                  <c:v>120.03480033745784</c:v>
                </c:pt>
                <c:pt idx="296">
                  <c:v>116.96001727462641</c:v>
                </c:pt>
                <c:pt idx="297">
                  <c:v>114.94958219508277</c:v>
                </c:pt>
                <c:pt idx="298">
                  <c:v>114.24001687289091</c:v>
                </c:pt>
              </c:numCache>
            </c:numRef>
          </c:yVal>
          <c:smooth val="0"/>
        </c:ser>
        <c:ser>
          <c:idx val="3"/>
          <c:order val="2"/>
          <c:tx>
            <c:v>Oil injected</c:v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Sheet1!$X$27:$X$28</c:f>
              <c:numCache>
                <c:formatCode>General</c:formatCode>
                <c:ptCount val="2"/>
                <c:pt idx="0">
                  <c:v>0.67589999999999995</c:v>
                </c:pt>
                <c:pt idx="1">
                  <c:v>0.67589999999999995</c:v>
                </c:pt>
              </c:numCache>
            </c:numRef>
          </c:xVal>
          <c:yVal>
            <c:numRef>
              <c:f>Sheet1!$Y$27:$Y$28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82144"/>
        <c:axId val="54984064"/>
      </c:scatterChart>
      <c:valAx>
        <c:axId val="5498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PV of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984064"/>
        <c:crosses val="autoZero"/>
        <c:crossBetween val="midCat"/>
      </c:valAx>
      <c:valAx>
        <c:axId val="5498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Apparent viscosity(cP)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982144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noFill/>
    <a:ln w="25400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Overall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Sheet1!$K$3:$K$692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Sheet1!$H$3:$H$692</c:f>
              <c:numCache>
                <c:formatCode>General</c:formatCode>
                <c:ptCount val="690"/>
                <c:pt idx="0">
                  <c:v>3.32</c:v>
                </c:pt>
                <c:pt idx="1">
                  <c:v>4.63</c:v>
                </c:pt>
                <c:pt idx="2">
                  <c:v>4.68</c:v>
                </c:pt>
                <c:pt idx="3">
                  <c:v>5.37</c:v>
                </c:pt>
                <c:pt idx="4">
                  <c:v>5.92</c:v>
                </c:pt>
                <c:pt idx="5">
                  <c:v>6.14</c:v>
                </c:pt>
                <c:pt idx="6">
                  <c:v>5.8</c:v>
                </c:pt>
                <c:pt idx="7">
                  <c:v>6.25</c:v>
                </c:pt>
                <c:pt idx="8">
                  <c:v>5.26</c:v>
                </c:pt>
                <c:pt idx="9">
                  <c:v>5.15</c:v>
                </c:pt>
                <c:pt idx="10">
                  <c:v>4.55</c:v>
                </c:pt>
                <c:pt idx="11">
                  <c:v>4.76</c:v>
                </c:pt>
                <c:pt idx="12">
                  <c:v>4.57</c:v>
                </c:pt>
                <c:pt idx="13">
                  <c:v>4.4400000000000004</c:v>
                </c:pt>
                <c:pt idx="14">
                  <c:v>4.16</c:v>
                </c:pt>
                <c:pt idx="15">
                  <c:v>4.25</c:v>
                </c:pt>
                <c:pt idx="16">
                  <c:v>4.2699999999999996</c:v>
                </c:pt>
                <c:pt idx="17">
                  <c:v>4.8499999999999996</c:v>
                </c:pt>
                <c:pt idx="18">
                  <c:v>5.23</c:v>
                </c:pt>
                <c:pt idx="19">
                  <c:v>5.39</c:v>
                </c:pt>
                <c:pt idx="20">
                  <c:v>5.71</c:v>
                </c:pt>
                <c:pt idx="21">
                  <c:v>5.47</c:v>
                </c:pt>
                <c:pt idx="22">
                  <c:v>5.6</c:v>
                </c:pt>
                <c:pt idx="23">
                  <c:v>5.52</c:v>
                </c:pt>
                <c:pt idx="24">
                  <c:v>5.99</c:v>
                </c:pt>
                <c:pt idx="25">
                  <c:v>6.14</c:v>
                </c:pt>
                <c:pt idx="26">
                  <c:v>6.2</c:v>
                </c:pt>
                <c:pt idx="27">
                  <c:v>6.33</c:v>
                </c:pt>
                <c:pt idx="28">
                  <c:v>6.38</c:v>
                </c:pt>
                <c:pt idx="29">
                  <c:v>6.53</c:v>
                </c:pt>
                <c:pt idx="30">
                  <c:v>6.42</c:v>
                </c:pt>
                <c:pt idx="31">
                  <c:v>6.61</c:v>
                </c:pt>
                <c:pt idx="32">
                  <c:v>6.7</c:v>
                </c:pt>
                <c:pt idx="33">
                  <c:v>6.91</c:v>
                </c:pt>
                <c:pt idx="34">
                  <c:v>6.93</c:v>
                </c:pt>
                <c:pt idx="35">
                  <c:v>6.98</c:v>
                </c:pt>
                <c:pt idx="36">
                  <c:v>7.02</c:v>
                </c:pt>
                <c:pt idx="37">
                  <c:v>7.21</c:v>
                </c:pt>
                <c:pt idx="38">
                  <c:v>7.21</c:v>
                </c:pt>
                <c:pt idx="39">
                  <c:v>7.24</c:v>
                </c:pt>
                <c:pt idx="40">
                  <c:v>7.41</c:v>
                </c:pt>
                <c:pt idx="41">
                  <c:v>7.37</c:v>
                </c:pt>
                <c:pt idx="42">
                  <c:v>7.34</c:v>
                </c:pt>
                <c:pt idx="43">
                  <c:v>7.47</c:v>
                </c:pt>
                <c:pt idx="44">
                  <c:v>7.54</c:v>
                </c:pt>
                <c:pt idx="45">
                  <c:v>7.45</c:v>
                </c:pt>
                <c:pt idx="46">
                  <c:v>7.49</c:v>
                </c:pt>
                <c:pt idx="47">
                  <c:v>7.52</c:v>
                </c:pt>
                <c:pt idx="48">
                  <c:v>7.65</c:v>
                </c:pt>
                <c:pt idx="49">
                  <c:v>7.67</c:v>
                </c:pt>
                <c:pt idx="50">
                  <c:v>7.82</c:v>
                </c:pt>
                <c:pt idx="51">
                  <c:v>8.16</c:v>
                </c:pt>
                <c:pt idx="52">
                  <c:v>8.1</c:v>
                </c:pt>
                <c:pt idx="53">
                  <c:v>8.1999999999999993</c:v>
                </c:pt>
                <c:pt idx="54">
                  <c:v>8.16</c:v>
                </c:pt>
                <c:pt idx="55">
                  <c:v>8.23</c:v>
                </c:pt>
                <c:pt idx="56">
                  <c:v>8.1999999999999993</c:v>
                </c:pt>
                <c:pt idx="57">
                  <c:v>8.2100000000000009</c:v>
                </c:pt>
                <c:pt idx="58">
                  <c:v>8.27</c:v>
                </c:pt>
                <c:pt idx="59">
                  <c:v>8.7200000000000006</c:v>
                </c:pt>
                <c:pt idx="60">
                  <c:v>9.75</c:v>
                </c:pt>
                <c:pt idx="61">
                  <c:v>9.6</c:v>
                </c:pt>
                <c:pt idx="62">
                  <c:v>9.33</c:v>
                </c:pt>
                <c:pt idx="63">
                  <c:v>9.2200000000000006</c:v>
                </c:pt>
                <c:pt idx="64">
                  <c:v>9.1999999999999993</c:v>
                </c:pt>
                <c:pt idx="65">
                  <c:v>9.0500000000000007</c:v>
                </c:pt>
                <c:pt idx="66">
                  <c:v>9.02</c:v>
                </c:pt>
                <c:pt idx="67">
                  <c:v>9.89</c:v>
                </c:pt>
                <c:pt idx="68">
                  <c:v>9.67</c:v>
                </c:pt>
                <c:pt idx="69">
                  <c:v>9.73</c:v>
                </c:pt>
                <c:pt idx="70">
                  <c:v>9.56</c:v>
                </c:pt>
                <c:pt idx="71">
                  <c:v>9.5</c:v>
                </c:pt>
                <c:pt idx="72">
                  <c:v>9.65</c:v>
                </c:pt>
                <c:pt idx="73">
                  <c:v>9.91</c:v>
                </c:pt>
                <c:pt idx="74">
                  <c:v>9.9700000000000006</c:v>
                </c:pt>
                <c:pt idx="75">
                  <c:v>9.76</c:v>
                </c:pt>
                <c:pt idx="76">
                  <c:v>10.029999999999999</c:v>
                </c:pt>
                <c:pt idx="77">
                  <c:v>10.87</c:v>
                </c:pt>
                <c:pt idx="78">
                  <c:v>10.42</c:v>
                </c:pt>
                <c:pt idx="79">
                  <c:v>10.1</c:v>
                </c:pt>
                <c:pt idx="80">
                  <c:v>10.1</c:v>
                </c:pt>
                <c:pt idx="81">
                  <c:v>9.84</c:v>
                </c:pt>
                <c:pt idx="82">
                  <c:v>10.47</c:v>
                </c:pt>
                <c:pt idx="83">
                  <c:v>10.87</c:v>
                </c:pt>
                <c:pt idx="84">
                  <c:v>10.47</c:v>
                </c:pt>
                <c:pt idx="85">
                  <c:v>10.25</c:v>
                </c:pt>
                <c:pt idx="86">
                  <c:v>9.89</c:v>
                </c:pt>
                <c:pt idx="87">
                  <c:v>10.68</c:v>
                </c:pt>
                <c:pt idx="88">
                  <c:v>11</c:v>
                </c:pt>
                <c:pt idx="89">
                  <c:v>10.68</c:v>
                </c:pt>
                <c:pt idx="90">
                  <c:v>10.36</c:v>
                </c:pt>
                <c:pt idx="91">
                  <c:v>10.44</c:v>
                </c:pt>
                <c:pt idx="92">
                  <c:v>10.87</c:v>
                </c:pt>
                <c:pt idx="93">
                  <c:v>10.64</c:v>
                </c:pt>
                <c:pt idx="94">
                  <c:v>10.31</c:v>
                </c:pt>
                <c:pt idx="95">
                  <c:v>10.62</c:v>
                </c:pt>
                <c:pt idx="96">
                  <c:v>11.22</c:v>
                </c:pt>
                <c:pt idx="97">
                  <c:v>10.79</c:v>
                </c:pt>
                <c:pt idx="98">
                  <c:v>10.57</c:v>
                </c:pt>
                <c:pt idx="99">
                  <c:v>10.53</c:v>
                </c:pt>
                <c:pt idx="100">
                  <c:v>10.74</c:v>
                </c:pt>
                <c:pt idx="101">
                  <c:v>10.64</c:v>
                </c:pt>
                <c:pt idx="102">
                  <c:v>10.4</c:v>
                </c:pt>
                <c:pt idx="103">
                  <c:v>10.94</c:v>
                </c:pt>
                <c:pt idx="104">
                  <c:v>11.24</c:v>
                </c:pt>
                <c:pt idx="105">
                  <c:v>10.98</c:v>
                </c:pt>
                <c:pt idx="106">
                  <c:v>10.51</c:v>
                </c:pt>
                <c:pt idx="107">
                  <c:v>10.29</c:v>
                </c:pt>
                <c:pt idx="108">
                  <c:v>11.24</c:v>
                </c:pt>
                <c:pt idx="109">
                  <c:v>11.41</c:v>
                </c:pt>
                <c:pt idx="110">
                  <c:v>11.03</c:v>
                </c:pt>
                <c:pt idx="111">
                  <c:v>10.46</c:v>
                </c:pt>
                <c:pt idx="112">
                  <c:v>10.25</c:v>
                </c:pt>
                <c:pt idx="113">
                  <c:v>10.92</c:v>
                </c:pt>
                <c:pt idx="114">
                  <c:v>11.43</c:v>
                </c:pt>
                <c:pt idx="115">
                  <c:v>11.03</c:v>
                </c:pt>
                <c:pt idx="116">
                  <c:v>10.64</c:v>
                </c:pt>
                <c:pt idx="117">
                  <c:v>10.16</c:v>
                </c:pt>
                <c:pt idx="118">
                  <c:v>10.94</c:v>
                </c:pt>
                <c:pt idx="119">
                  <c:v>11.54</c:v>
                </c:pt>
                <c:pt idx="120">
                  <c:v>11.13</c:v>
                </c:pt>
                <c:pt idx="121">
                  <c:v>10.68</c:v>
                </c:pt>
                <c:pt idx="122">
                  <c:v>10.64</c:v>
                </c:pt>
                <c:pt idx="123">
                  <c:v>10.96</c:v>
                </c:pt>
                <c:pt idx="124">
                  <c:v>10.74</c:v>
                </c:pt>
                <c:pt idx="125">
                  <c:v>10.49</c:v>
                </c:pt>
                <c:pt idx="126">
                  <c:v>10.62</c:v>
                </c:pt>
                <c:pt idx="127">
                  <c:v>11.59</c:v>
                </c:pt>
                <c:pt idx="128">
                  <c:v>10.98</c:v>
                </c:pt>
                <c:pt idx="129">
                  <c:v>10.72</c:v>
                </c:pt>
                <c:pt idx="130">
                  <c:v>10.59</c:v>
                </c:pt>
                <c:pt idx="131">
                  <c:v>10.79</c:v>
                </c:pt>
                <c:pt idx="132">
                  <c:v>10.75</c:v>
                </c:pt>
                <c:pt idx="133">
                  <c:v>10.53</c:v>
                </c:pt>
                <c:pt idx="134">
                  <c:v>11.45</c:v>
                </c:pt>
                <c:pt idx="135">
                  <c:v>12.68</c:v>
                </c:pt>
                <c:pt idx="136">
                  <c:v>12.96</c:v>
                </c:pt>
                <c:pt idx="137">
                  <c:v>13.22</c:v>
                </c:pt>
                <c:pt idx="138">
                  <c:v>13.29</c:v>
                </c:pt>
                <c:pt idx="139">
                  <c:v>12.19</c:v>
                </c:pt>
                <c:pt idx="140">
                  <c:v>12.49</c:v>
                </c:pt>
                <c:pt idx="141">
                  <c:v>12.85</c:v>
                </c:pt>
                <c:pt idx="142">
                  <c:v>12.73</c:v>
                </c:pt>
                <c:pt idx="143">
                  <c:v>12.73</c:v>
                </c:pt>
                <c:pt idx="144">
                  <c:v>12.81</c:v>
                </c:pt>
                <c:pt idx="145">
                  <c:v>13.07</c:v>
                </c:pt>
                <c:pt idx="146">
                  <c:v>13.2</c:v>
                </c:pt>
                <c:pt idx="147">
                  <c:v>13.14</c:v>
                </c:pt>
                <c:pt idx="148">
                  <c:v>13.31</c:v>
                </c:pt>
                <c:pt idx="149">
                  <c:v>13.59</c:v>
                </c:pt>
                <c:pt idx="150">
                  <c:v>13.8</c:v>
                </c:pt>
                <c:pt idx="151">
                  <c:v>13.74</c:v>
                </c:pt>
                <c:pt idx="152">
                  <c:v>13.74</c:v>
                </c:pt>
                <c:pt idx="153">
                  <c:v>13.97</c:v>
                </c:pt>
                <c:pt idx="154">
                  <c:v>14.17</c:v>
                </c:pt>
                <c:pt idx="155">
                  <c:v>14.13</c:v>
                </c:pt>
                <c:pt idx="156">
                  <c:v>14.27</c:v>
                </c:pt>
                <c:pt idx="157">
                  <c:v>14.32</c:v>
                </c:pt>
                <c:pt idx="158">
                  <c:v>14.47</c:v>
                </c:pt>
                <c:pt idx="159">
                  <c:v>14.49</c:v>
                </c:pt>
                <c:pt idx="160">
                  <c:v>14.43</c:v>
                </c:pt>
                <c:pt idx="161">
                  <c:v>14.68</c:v>
                </c:pt>
                <c:pt idx="162">
                  <c:v>14.96</c:v>
                </c:pt>
                <c:pt idx="163">
                  <c:v>15.22</c:v>
                </c:pt>
                <c:pt idx="164">
                  <c:v>15.29</c:v>
                </c:pt>
                <c:pt idx="165">
                  <c:v>15.2</c:v>
                </c:pt>
                <c:pt idx="166">
                  <c:v>15.31</c:v>
                </c:pt>
                <c:pt idx="167">
                  <c:v>15.46</c:v>
                </c:pt>
                <c:pt idx="168">
                  <c:v>15.55</c:v>
                </c:pt>
                <c:pt idx="169">
                  <c:v>15.91</c:v>
                </c:pt>
                <c:pt idx="170">
                  <c:v>15.65</c:v>
                </c:pt>
                <c:pt idx="171">
                  <c:v>15.93</c:v>
                </c:pt>
                <c:pt idx="172">
                  <c:v>15.98</c:v>
                </c:pt>
                <c:pt idx="173">
                  <c:v>15.98</c:v>
                </c:pt>
                <c:pt idx="174">
                  <c:v>16.3</c:v>
                </c:pt>
                <c:pt idx="175">
                  <c:v>16.260000000000002</c:v>
                </c:pt>
                <c:pt idx="176">
                  <c:v>16.579999999999998</c:v>
                </c:pt>
                <c:pt idx="177">
                  <c:v>16.64</c:v>
                </c:pt>
                <c:pt idx="178">
                  <c:v>16.73</c:v>
                </c:pt>
                <c:pt idx="179">
                  <c:v>16.84</c:v>
                </c:pt>
                <c:pt idx="180">
                  <c:v>17.03</c:v>
                </c:pt>
                <c:pt idx="181">
                  <c:v>17.14</c:v>
                </c:pt>
                <c:pt idx="182">
                  <c:v>17.27</c:v>
                </c:pt>
                <c:pt idx="183">
                  <c:v>17.52</c:v>
                </c:pt>
                <c:pt idx="184">
                  <c:v>17.78</c:v>
                </c:pt>
                <c:pt idx="185">
                  <c:v>17.829999999999998</c:v>
                </c:pt>
                <c:pt idx="186">
                  <c:v>17.89</c:v>
                </c:pt>
                <c:pt idx="187">
                  <c:v>17.98</c:v>
                </c:pt>
                <c:pt idx="188">
                  <c:v>17.91</c:v>
                </c:pt>
                <c:pt idx="189">
                  <c:v>18.23</c:v>
                </c:pt>
                <c:pt idx="190">
                  <c:v>18.45</c:v>
                </c:pt>
                <c:pt idx="191">
                  <c:v>18.579999999999998</c:v>
                </c:pt>
                <c:pt idx="192">
                  <c:v>18.64</c:v>
                </c:pt>
                <c:pt idx="193">
                  <c:v>18.73</c:v>
                </c:pt>
                <c:pt idx="194">
                  <c:v>18.899999999999999</c:v>
                </c:pt>
                <c:pt idx="195">
                  <c:v>18.95</c:v>
                </c:pt>
                <c:pt idx="196">
                  <c:v>19.07</c:v>
                </c:pt>
                <c:pt idx="197">
                  <c:v>19.57</c:v>
                </c:pt>
                <c:pt idx="198">
                  <c:v>19.72</c:v>
                </c:pt>
                <c:pt idx="199">
                  <c:v>19.57</c:v>
                </c:pt>
                <c:pt idx="200">
                  <c:v>19.89</c:v>
                </c:pt>
                <c:pt idx="201">
                  <c:v>19.920000000000002</c:v>
                </c:pt>
                <c:pt idx="202">
                  <c:v>20.04</c:v>
                </c:pt>
                <c:pt idx="203">
                  <c:v>20.37</c:v>
                </c:pt>
                <c:pt idx="204">
                  <c:v>20.62</c:v>
                </c:pt>
                <c:pt idx="205">
                  <c:v>20.67</c:v>
                </c:pt>
                <c:pt idx="206">
                  <c:v>20.91</c:v>
                </c:pt>
                <c:pt idx="207">
                  <c:v>21.18</c:v>
                </c:pt>
                <c:pt idx="208">
                  <c:v>21.2</c:v>
                </c:pt>
                <c:pt idx="209">
                  <c:v>21.38</c:v>
                </c:pt>
                <c:pt idx="210">
                  <c:v>21.62</c:v>
                </c:pt>
                <c:pt idx="211">
                  <c:v>21.77</c:v>
                </c:pt>
                <c:pt idx="212">
                  <c:v>21.9</c:v>
                </c:pt>
                <c:pt idx="213">
                  <c:v>22.11</c:v>
                </c:pt>
                <c:pt idx="214">
                  <c:v>22.43</c:v>
                </c:pt>
                <c:pt idx="215">
                  <c:v>22.47</c:v>
                </c:pt>
                <c:pt idx="216">
                  <c:v>22.78</c:v>
                </c:pt>
                <c:pt idx="217">
                  <c:v>22.91</c:v>
                </c:pt>
                <c:pt idx="218">
                  <c:v>23.14</c:v>
                </c:pt>
                <c:pt idx="219">
                  <c:v>23.47</c:v>
                </c:pt>
                <c:pt idx="220">
                  <c:v>23.38</c:v>
                </c:pt>
                <c:pt idx="221">
                  <c:v>23.74</c:v>
                </c:pt>
                <c:pt idx="222">
                  <c:v>23.96</c:v>
                </c:pt>
                <c:pt idx="223">
                  <c:v>24.07</c:v>
                </c:pt>
                <c:pt idx="224">
                  <c:v>24.46</c:v>
                </c:pt>
                <c:pt idx="225">
                  <c:v>24.76</c:v>
                </c:pt>
                <c:pt idx="226">
                  <c:v>24.89</c:v>
                </c:pt>
                <c:pt idx="227">
                  <c:v>24.89</c:v>
                </c:pt>
                <c:pt idx="228">
                  <c:v>25.27</c:v>
                </c:pt>
                <c:pt idx="229">
                  <c:v>25.25</c:v>
                </c:pt>
                <c:pt idx="230">
                  <c:v>25.51</c:v>
                </c:pt>
                <c:pt idx="231">
                  <c:v>25.86</c:v>
                </c:pt>
                <c:pt idx="232">
                  <c:v>25.92</c:v>
                </c:pt>
                <c:pt idx="233">
                  <c:v>26.18</c:v>
                </c:pt>
                <c:pt idx="234">
                  <c:v>26.35</c:v>
                </c:pt>
                <c:pt idx="235">
                  <c:v>26.55</c:v>
                </c:pt>
                <c:pt idx="236">
                  <c:v>26.84</c:v>
                </c:pt>
                <c:pt idx="237">
                  <c:v>27</c:v>
                </c:pt>
                <c:pt idx="238">
                  <c:v>27.49</c:v>
                </c:pt>
                <c:pt idx="239">
                  <c:v>27.66</c:v>
                </c:pt>
                <c:pt idx="240">
                  <c:v>27.68</c:v>
                </c:pt>
                <c:pt idx="241">
                  <c:v>28.07</c:v>
                </c:pt>
                <c:pt idx="242">
                  <c:v>28.26</c:v>
                </c:pt>
                <c:pt idx="243">
                  <c:v>28.39</c:v>
                </c:pt>
                <c:pt idx="244">
                  <c:v>28.8</c:v>
                </c:pt>
                <c:pt idx="245">
                  <c:v>29</c:v>
                </c:pt>
                <c:pt idx="246">
                  <c:v>29.26</c:v>
                </c:pt>
                <c:pt idx="247">
                  <c:v>29.45</c:v>
                </c:pt>
                <c:pt idx="248">
                  <c:v>29.62</c:v>
                </c:pt>
                <c:pt idx="249">
                  <c:v>29.82</c:v>
                </c:pt>
                <c:pt idx="250">
                  <c:v>30.09</c:v>
                </c:pt>
                <c:pt idx="251">
                  <c:v>30.38</c:v>
                </c:pt>
                <c:pt idx="252">
                  <c:v>30.55</c:v>
                </c:pt>
                <c:pt idx="253">
                  <c:v>30.78</c:v>
                </c:pt>
                <c:pt idx="254">
                  <c:v>31.19</c:v>
                </c:pt>
                <c:pt idx="255">
                  <c:v>31.49</c:v>
                </c:pt>
                <c:pt idx="256">
                  <c:v>31.65</c:v>
                </c:pt>
                <c:pt idx="257">
                  <c:v>31.86</c:v>
                </c:pt>
                <c:pt idx="258">
                  <c:v>32.119999999999997</c:v>
                </c:pt>
                <c:pt idx="259">
                  <c:v>32.35</c:v>
                </c:pt>
                <c:pt idx="260">
                  <c:v>32.630000000000003</c:v>
                </c:pt>
                <c:pt idx="261">
                  <c:v>32.89</c:v>
                </c:pt>
                <c:pt idx="262">
                  <c:v>33.21</c:v>
                </c:pt>
                <c:pt idx="263">
                  <c:v>33.28</c:v>
                </c:pt>
                <c:pt idx="264">
                  <c:v>33.5</c:v>
                </c:pt>
                <c:pt idx="265">
                  <c:v>33.78</c:v>
                </c:pt>
                <c:pt idx="266">
                  <c:v>34.03</c:v>
                </c:pt>
                <c:pt idx="267">
                  <c:v>34.25</c:v>
                </c:pt>
                <c:pt idx="268">
                  <c:v>34.659999999999997</c:v>
                </c:pt>
                <c:pt idx="269">
                  <c:v>34.92</c:v>
                </c:pt>
                <c:pt idx="270">
                  <c:v>35.049999999999997</c:v>
                </c:pt>
                <c:pt idx="271">
                  <c:v>35.33</c:v>
                </c:pt>
                <c:pt idx="272">
                  <c:v>35.479999999999997</c:v>
                </c:pt>
                <c:pt idx="273">
                  <c:v>35.82</c:v>
                </c:pt>
                <c:pt idx="274">
                  <c:v>36.119999999999997</c:v>
                </c:pt>
                <c:pt idx="275">
                  <c:v>36.159999999999997</c:v>
                </c:pt>
                <c:pt idx="276">
                  <c:v>36.47</c:v>
                </c:pt>
                <c:pt idx="277">
                  <c:v>36.81</c:v>
                </c:pt>
                <c:pt idx="278">
                  <c:v>36.869999999999997</c:v>
                </c:pt>
                <c:pt idx="279">
                  <c:v>37.130000000000003</c:v>
                </c:pt>
                <c:pt idx="280">
                  <c:v>37.479999999999997</c:v>
                </c:pt>
                <c:pt idx="281">
                  <c:v>37.67</c:v>
                </c:pt>
                <c:pt idx="282">
                  <c:v>37.82</c:v>
                </c:pt>
                <c:pt idx="283">
                  <c:v>37.93</c:v>
                </c:pt>
                <c:pt idx="284">
                  <c:v>38.19</c:v>
                </c:pt>
                <c:pt idx="285">
                  <c:v>38.43</c:v>
                </c:pt>
                <c:pt idx="286">
                  <c:v>38.58</c:v>
                </c:pt>
                <c:pt idx="287">
                  <c:v>38.979999999999997</c:v>
                </c:pt>
                <c:pt idx="288">
                  <c:v>39</c:v>
                </c:pt>
                <c:pt idx="289">
                  <c:v>39.18</c:v>
                </c:pt>
                <c:pt idx="290">
                  <c:v>39.46</c:v>
                </c:pt>
                <c:pt idx="291">
                  <c:v>39.5</c:v>
                </c:pt>
                <c:pt idx="292">
                  <c:v>39.840000000000003</c:v>
                </c:pt>
                <c:pt idx="293">
                  <c:v>39.909999999999997</c:v>
                </c:pt>
                <c:pt idx="294">
                  <c:v>40.119999999999997</c:v>
                </c:pt>
                <c:pt idx="295">
                  <c:v>40.28</c:v>
                </c:pt>
                <c:pt idx="296">
                  <c:v>40.49</c:v>
                </c:pt>
                <c:pt idx="297">
                  <c:v>40.549999999999997</c:v>
                </c:pt>
                <c:pt idx="298">
                  <c:v>40.770000000000003</c:v>
                </c:pt>
                <c:pt idx="299">
                  <c:v>40.98</c:v>
                </c:pt>
                <c:pt idx="300">
                  <c:v>41.14</c:v>
                </c:pt>
                <c:pt idx="301">
                  <c:v>41.2</c:v>
                </c:pt>
                <c:pt idx="302">
                  <c:v>41.31</c:v>
                </c:pt>
                <c:pt idx="303">
                  <c:v>41.52</c:v>
                </c:pt>
                <c:pt idx="304">
                  <c:v>41.54</c:v>
                </c:pt>
                <c:pt idx="305">
                  <c:v>41.8</c:v>
                </c:pt>
                <c:pt idx="306">
                  <c:v>41.89</c:v>
                </c:pt>
                <c:pt idx="307">
                  <c:v>41.91</c:v>
                </c:pt>
                <c:pt idx="308">
                  <c:v>42.11</c:v>
                </c:pt>
                <c:pt idx="309">
                  <c:v>42.28</c:v>
                </c:pt>
                <c:pt idx="310">
                  <c:v>42.3</c:v>
                </c:pt>
                <c:pt idx="311">
                  <c:v>42.54</c:v>
                </c:pt>
                <c:pt idx="312">
                  <c:v>42.58</c:v>
                </c:pt>
                <c:pt idx="313">
                  <c:v>42.62</c:v>
                </c:pt>
                <c:pt idx="314">
                  <c:v>42.84</c:v>
                </c:pt>
                <c:pt idx="315">
                  <c:v>42.75</c:v>
                </c:pt>
                <c:pt idx="316">
                  <c:v>42.99</c:v>
                </c:pt>
                <c:pt idx="317">
                  <c:v>43.14</c:v>
                </c:pt>
                <c:pt idx="318">
                  <c:v>43.25</c:v>
                </c:pt>
                <c:pt idx="319">
                  <c:v>43.35</c:v>
                </c:pt>
                <c:pt idx="320">
                  <c:v>43.46</c:v>
                </c:pt>
                <c:pt idx="321">
                  <c:v>43.63</c:v>
                </c:pt>
                <c:pt idx="322">
                  <c:v>43.78</c:v>
                </c:pt>
                <c:pt idx="323">
                  <c:v>43.61</c:v>
                </c:pt>
                <c:pt idx="324">
                  <c:v>43.93</c:v>
                </c:pt>
                <c:pt idx="325">
                  <c:v>43.93</c:v>
                </c:pt>
                <c:pt idx="326">
                  <c:v>44.02</c:v>
                </c:pt>
                <c:pt idx="327">
                  <c:v>44.06</c:v>
                </c:pt>
                <c:pt idx="328">
                  <c:v>44.17</c:v>
                </c:pt>
                <c:pt idx="329">
                  <c:v>44.41</c:v>
                </c:pt>
                <c:pt idx="330">
                  <c:v>44.47</c:v>
                </c:pt>
                <c:pt idx="331">
                  <c:v>44.54</c:v>
                </c:pt>
                <c:pt idx="332">
                  <c:v>44.54</c:v>
                </c:pt>
                <c:pt idx="333">
                  <c:v>44.71</c:v>
                </c:pt>
                <c:pt idx="334">
                  <c:v>44.65</c:v>
                </c:pt>
                <c:pt idx="335">
                  <c:v>44.67</c:v>
                </c:pt>
                <c:pt idx="336">
                  <c:v>44.58</c:v>
                </c:pt>
                <c:pt idx="337">
                  <c:v>44.71</c:v>
                </c:pt>
                <c:pt idx="338">
                  <c:v>44.79</c:v>
                </c:pt>
                <c:pt idx="339">
                  <c:v>44.82</c:v>
                </c:pt>
                <c:pt idx="340">
                  <c:v>44.79</c:v>
                </c:pt>
                <c:pt idx="341">
                  <c:v>44.75</c:v>
                </c:pt>
                <c:pt idx="342">
                  <c:v>44.77</c:v>
                </c:pt>
                <c:pt idx="343">
                  <c:v>44.79</c:v>
                </c:pt>
                <c:pt idx="344">
                  <c:v>44.62</c:v>
                </c:pt>
                <c:pt idx="345">
                  <c:v>44.67</c:v>
                </c:pt>
                <c:pt idx="346">
                  <c:v>44.65</c:v>
                </c:pt>
                <c:pt idx="347">
                  <c:v>44.47</c:v>
                </c:pt>
                <c:pt idx="348">
                  <c:v>44.47</c:v>
                </c:pt>
                <c:pt idx="349">
                  <c:v>44.36</c:v>
                </c:pt>
                <c:pt idx="350">
                  <c:v>44.32</c:v>
                </c:pt>
                <c:pt idx="351">
                  <c:v>44.36</c:v>
                </c:pt>
                <c:pt idx="352">
                  <c:v>44.28</c:v>
                </c:pt>
                <c:pt idx="353">
                  <c:v>44.26</c:v>
                </c:pt>
                <c:pt idx="354">
                  <c:v>44.11</c:v>
                </c:pt>
                <c:pt idx="355">
                  <c:v>43.98</c:v>
                </c:pt>
                <c:pt idx="356">
                  <c:v>44.21</c:v>
                </c:pt>
                <c:pt idx="357">
                  <c:v>44.09</c:v>
                </c:pt>
                <c:pt idx="358">
                  <c:v>44.06</c:v>
                </c:pt>
                <c:pt idx="359">
                  <c:v>44.08</c:v>
                </c:pt>
                <c:pt idx="360">
                  <c:v>43.96</c:v>
                </c:pt>
                <c:pt idx="361">
                  <c:v>43.94</c:v>
                </c:pt>
                <c:pt idx="362">
                  <c:v>44</c:v>
                </c:pt>
                <c:pt idx="363">
                  <c:v>44.02</c:v>
                </c:pt>
                <c:pt idx="364">
                  <c:v>43.87</c:v>
                </c:pt>
                <c:pt idx="365">
                  <c:v>43.94</c:v>
                </c:pt>
                <c:pt idx="366">
                  <c:v>43.87</c:v>
                </c:pt>
                <c:pt idx="367">
                  <c:v>43.83</c:v>
                </c:pt>
                <c:pt idx="368">
                  <c:v>43.74</c:v>
                </c:pt>
                <c:pt idx="369">
                  <c:v>43.7</c:v>
                </c:pt>
                <c:pt idx="370">
                  <c:v>43.59</c:v>
                </c:pt>
                <c:pt idx="371">
                  <c:v>43.68</c:v>
                </c:pt>
                <c:pt idx="372">
                  <c:v>43.53</c:v>
                </c:pt>
                <c:pt idx="373">
                  <c:v>43.59</c:v>
                </c:pt>
                <c:pt idx="374">
                  <c:v>43.76</c:v>
                </c:pt>
                <c:pt idx="375">
                  <c:v>43.66</c:v>
                </c:pt>
                <c:pt idx="376">
                  <c:v>43.57</c:v>
                </c:pt>
                <c:pt idx="377">
                  <c:v>43.63</c:v>
                </c:pt>
                <c:pt idx="378">
                  <c:v>43.66</c:v>
                </c:pt>
                <c:pt idx="379">
                  <c:v>43.5</c:v>
                </c:pt>
                <c:pt idx="380">
                  <c:v>43.53</c:v>
                </c:pt>
                <c:pt idx="381">
                  <c:v>43.48</c:v>
                </c:pt>
                <c:pt idx="382">
                  <c:v>43.53</c:v>
                </c:pt>
                <c:pt idx="383">
                  <c:v>43.52</c:v>
                </c:pt>
                <c:pt idx="384">
                  <c:v>43.61</c:v>
                </c:pt>
                <c:pt idx="385">
                  <c:v>43.57</c:v>
                </c:pt>
                <c:pt idx="386">
                  <c:v>43.48</c:v>
                </c:pt>
                <c:pt idx="387">
                  <c:v>43.4</c:v>
                </c:pt>
                <c:pt idx="388">
                  <c:v>43.59</c:v>
                </c:pt>
                <c:pt idx="389">
                  <c:v>43.53</c:v>
                </c:pt>
                <c:pt idx="390">
                  <c:v>43.55</c:v>
                </c:pt>
                <c:pt idx="391">
                  <c:v>43.4</c:v>
                </c:pt>
                <c:pt idx="392">
                  <c:v>43.53</c:v>
                </c:pt>
                <c:pt idx="393">
                  <c:v>43.38</c:v>
                </c:pt>
                <c:pt idx="394">
                  <c:v>43.37</c:v>
                </c:pt>
                <c:pt idx="395">
                  <c:v>43.35</c:v>
                </c:pt>
                <c:pt idx="396">
                  <c:v>43.29</c:v>
                </c:pt>
                <c:pt idx="397">
                  <c:v>43.25</c:v>
                </c:pt>
                <c:pt idx="398">
                  <c:v>43.33</c:v>
                </c:pt>
                <c:pt idx="399">
                  <c:v>43.12</c:v>
                </c:pt>
                <c:pt idx="400">
                  <c:v>43.25</c:v>
                </c:pt>
                <c:pt idx="401">
                  <c:v>43.07</c:v>
                </c:pt>
                <c:pt idx="402">
                  <c:v>43.03</c:v>
                </c:pt>
                <c:pt idx="403">
                  <c:v>43.03</c:v>
                </c:pt>
                <c:pt idx="404">
                  <c:v>42.9</c:v>
                </c:pt>
                <c:pt idx="405">
                  <c:v>42.92</c:v>
                </c:pt>
                <c:pt idx="406">
                  <c:v>42.84</c:v>
                </c:pt>
                <c:pt idx="407">
                  <c:v>42.62</c:v>
                </c:pt>
                <c:pt idx="408">
                  <c:v>42.64</c:v>
                </c:pt>
                <c:pt idx="409">
                  <c:v>42.58</c:v>
                </c:pt>
                <c:pt idx="410">
                  <c:v>42.67</c:v>
                </c:pt>
                <c:pt idx="411">
                  <c:v>42.73</c:v>
                </c:pt>
                <c:pt idx="412">
                  <c:v>42.53</c:v>
                </c:pt>
                <c:pt idx="413">
                  <c:v>42.49</c:v>
                </c:pt>
                <c:pt idx="414">
                  <c:v>42.58</c:v>
                </c:pt>
                <c:pt idx="415">
                  <c:v>42.54</c:v>
                </c:pt>
                <c:pt idx="416">
                  <c:v>42.64</c:v>
                </c:pt>
                <c:pt idx="417">
                  <c:v>42.53</c:v>
                </c:pt>
                <c:pt idx="418">
                  <c:v>42.45</c:v>
                </c:pt>
                <c:pt idx="419">
                  <c:v>42.43</c:v>
                </c:pt>
                <c:pt idx="420">
                  <c:v>42.38</c:v>
                </c:pt>
                <c:pt idx="421">
                  <c:v>42.3</c:v>
                </c:pt>
                <c:pt idx="422">
                  <c:v>42.32</c:v>
                </c:pt>
                <c:pt idx="423">
                  <c:v>42.25</c:v>
                </c:pt>
                <c:pt idx="424">
                  <c:v>42.3</c:v>
                </c:pt>
                <c:pt idx="425">
                  <c:v>42.26</c:v>
                </c:pt>
                <c:pt idx="426">
                  <c:v>42.28</c:v>
                </c:pt>
                <c:pt idx="427">
                  <c:v>42.21</c:v>
                </c:pt>
                <c:pt idx="428">
                  <c:v>42.21</c:v>
                </c:pt>
                <c:pt idx="429">
                  <c:v>42.26</c:v>
                </c:pt>
                <c:pt idx="430">
                  <c:v>42.26</c:v>
                </c:pt>
                <c:pt idx="431">
                  <c:v>42.26</c:v>
                </c:pt>
                <c:pt idx="432">
                  <c:v>42.25</c:v>
                </c:pt>
                <c:pt idx="433">
                  <c:v>42.34</c:v>
                </c:pt>
                <c:pt idx="434">
                  <c:v>42.23</c:v>
                </c:pt>
                <c:pt idx="435">
                  <c:v>42.23</c:v>
                </c:pt>
                <c:pt idx="436">
                  <c:v>42.3</c:v>
                </c:pt>
                <c:pt idx="437">
                  <c:v>42.3</c:v>
                </c:pt>
                <c:pt idx="438">
                  <c:v>42.25</c:v>
                </c:pt>
                <c:pt idx="439">
                  <c:v>42.21</c:v>
                </c:pt>
                <c:pt idx="440">
                  <c:v>42.21</c:v>
                </c:pt>
                <c:pt idx="441">
                  <c:v>42.13</c:v>
                </c:pt>
                <c:pt idx="442">
                  <c:v>42.25</c:v>
                </c:pt>
                <c:pt idx="443">
                  <c:v>42.3</c:v>
                </c:pt>
                <c:pt idx="444">
                  <c:v>42.39</c:v>
                </c:pt>
                <c:pt idx="445">
                  <c:v>42.23</c:v>
                </c:pt>
                <c:pt idx="446">
                  <c:v>42.41</c:v>
                </c:pt>
                <c:pt idx="447">
                  <c:v>42.36</c:v>
                </c:pt>
                <c:pt idx="448">
                  <c:v>42.41</c:v>
                </c:pt>
                <c:pt idx="449">
                  <c:v>42.43</c:v>
                </c:pt>
                <c:pt idx="450">
                  <c:v>42.62</c:v>
                </c:pt>
                <c:pt idx="451">
                  <c:v>42.38</c:v>
                </c:pt>
                <c:pt idx="452">
                  <c:v>42.53</c:v>
                </c:pt>
                <c:pt idx="453">
                  <c:v>42.38</c:v>
                </c:pt>
                <c:pt idx="454">
                  <c:v>42.47</c:v>
                </c:pt>
                <c:pt idx="455">
                  <c:v>42.54</c:v>
                </c:pt>
                <c:pt idx="456">
                  <c:v>42.53</c:v>
                </c:pt>
                <c:pt idx="457">
                  <c:v>42.49</c:v>
                </c:pt>
                <c:pt idx="458">
                  <c:v>42.49</c:v>
                </c:pt>
                <c:pt idx="459">
                  <c:v>42.47</c:v>
                </c:pt>
                <c:pt idx="460">
                  <c:v>42.38</c:v>
                </c:pt>
                <c:pt idx="461">
                  <c:v>42.58</c:v>
                </c:pt>
                <c:pt idx="462">
                  <c:v>42.49</c:v>
                </c:pt>
                <c:pt idx="463">
                  <c:v>42.64</c:v>
                </c:pt>
                <c:pt idx="464">
                  <c:v>42.6</c:v>
                </c:pt>
                <c:pt idx="465">
                  <c:v>42.67</c:v>
                </c:pt>
                <c:pt idx="466">
                  <c:v>42.58</c:v>
                </c:pt>
                <c:pt idx="467">
                  <c:v>42.67</c:v>
                </c:pt>
                <c:pt idx="468">
                  <c:v>42.67</c:v>
                </c:pt>
                <c:pt idx="469">
                  <c:v>42.77</c:v>
                </c:pt>
                <c:pt idx="470">
                  <c:v>42.66</c:v>
                </c:pt>
                <c:pt idx="471">
                  <c:v>42.69</c:v>
                </c:pt>
                <c:pt idx="472">
                  <c:v>42.9</c:v>
                </c:pt>
                <c:pt idx="473">
                  <c:v>42.82</c:v>
                </c:pt>
                <c:pt idx="474">
                  <c:v>42.73</c:v>
                </c:pt>
                <c:pt idx="475">
                  <c:v>42.94</c:v>
                </c:pt>
                <c:pt idx="476">
                  <c:v>42.81</c:v>
                </c:pt>
                <c:pt idx="477">
                  <c:v>42.81</c:v>
                </c:pt>
                <c:pt idx="478">
                  <c:v>42.86</c:v>
                </c:pt>
                <c:pt idx="479">
                  <c:v>42.84</c:v>
                </c:pt>
                <c:pt idx="480">
                  <c:v>42.73</c:v>
                </c:pt>
                <c:pt idx="481">
                  <c:v>42.79</c:v>
                </c:pt>
                <c:pt idx="482">
                  <c:v>42.79</c:v>
                </c:pt>
                <c:pt idx="483">
                  <c:v>42.82</c:v>
                </c:pt>
                <c:pt idx="484">
                  <c:v>42.86</c:v>
                </c:pt>
                <c:pt idx="485">
                  <c:v>42.71</c:v>
                </c:pt>
                <c:pt idx="486">
                  <c:v>42.64</c:v>
                </c:pt>
                <c:pt idx="487">
                  <c:v>42.67</c:v>
                </c:pt>
                <c:pt idx="488">
                  <c:v>42.73</c:v>
                </c:pt>
                <c:pt idx="489">
                  <c:v>42.71</c:v>
                </c:pt>
                <c:pt idx="490">
                  <c:v>42.75</c:v>
                </c:pt>
                <c:pt idx="491">
                  <c:v>42.54</c:v>
                </c:pt>
                <c:pt idx="492">
                  <c:v>42.64</c:v>
                </c:pt>
                <c:pt idx="493">
                  <c:v>42.62</c:v>
                </c:pt>
                <c:pt idx="494">
                  <c:v>42.51</c:v>
                </c:pt>
                <c:pt idx="495">
                  <c:v>42.58</c:v>
                </c:pt>
                <c:pt idx="496">
                  <c:v>42.64</c:v>
                </c:pt>
                <c:pt idx="497">
                  <c:v>42.56</c:v>
                </c:pt>
                <c:pt idx="498">
                  <c:v>42.39</c:v>
                </c:pt>
                <c:pt idx="499">
                  <c:v>42.49</c:v>
                </c:pt>
                <c:pt idx="500">
                  <c:v>42.62</c:v>
                </c:pt>
                <c:pt idx="501">
                  <c:v>42.36</c:v>
                </c:pt>
                <c:pt idx="502">
                  <c:v>42.49</c:v>
                </c:pt>
                <c:pt idx="503">
                  <c:v>42.38</c:v>
                </c:pt>
                <c:pt idx="504">
                  <c:v>42.23</c:v>
                </c:pt>
                <c:pt idx="505">
                  <c:v>42.26</c:v>
                </c:pt>
                <c:pt idx="506">
                  <c:v>42.36</c:v>
                </c:pt>
                <c:pt idx="507">
                  <c:v>42.36</c:v>
                </c:pt>
                <c:pt idx="508">
                  <c:v>42.26</c:v>
                </c:pt>
                <c:pt idx="509">
                  <c:v>42.3</c:v>
                </c:pt>
                <c:pt idx="510">
                  <c:v>42.34</c:v>
                </c:pt>
                <c:pt idx="511">
                  <c:v>42.34</c:v>
                </c:pt>
                <c:pt idx="512">
                  <c:v>42.34</c:v>
                </c:pt>
                <c:pt idx="513">
                  <c:v>42.21</c:v>
                </c:pt>
                <c:pt idx="514">
                  <c:v>42.3</c:v>
                </c:pt>
                <c:pt idx="515">
                  <c:v>42.19</c:v>
                </c:pt>
                <c:pt idx="516">
                  <c:v>42.28</c:v>
                </c:pt>
                <c:pt idx="517">
                  <c:v>42.23</c:v>
                </c:pt>
                <c:pt idx="518">
                  <c:v>42.06</c:v>
                </c:pt>
                <c:pt idx="519">
                  <c:v>42.21</c:v>
                </c:pt>
                <c:pt idx="520">
                  <c:v>42.26</c:v>
                </c:pt>
                <c:pt idx="521">
                  <c:v>42.3</c:v>
                </c:pt>
                <c:pt idx="522">
                  <c:v>42.13</c:v>
                </c:pt>
                <c:pt idx="523">
                  <c:v>42.13</c:v>
                </c:pt>
                <c:pt idx="524">
                  <c:v>42.41</c:v>
                </c:pt>
                <c:pt idx="525">
                  <c:v>42.34</c:v>
                </c:pt>
                <c:pt idx="526">
                  <c:v>42</c:v>
                </c:pt>
                <c:pt idx="527">
                  <c:v>42.1</c:v>
                </c:pt>
                <c:pt idx="528">
                  <c:v>42.26</c:v>
                </c:pt>
                <c:pt idx="529">
                  <c:v>42.21</c:v>
                </c:pt>
                <c:pt idx="530">
                  <c:v>42.34</c:v>
                </c:pt>
                <c:pt idx="531">
                  <c:v>42.36</c:v>
                </c:pt>
                <c:pt idx="532">
                  <c:v>42.21</c:v>
                </c:pt>
                <c:pt idx="533">
                  <c:v>42.3</c:v>
                </c:pt>
                <c:pt idx="534">
                  <c:v>42.25</c:v>
                </c:pt>
                <c:pt idx="535">
                  <c:v>42.13</c:v>
                </c:pt>
                <c:pt idx="536">
                  <c:v>42.3</c:v>
                </c:pt>
                <c:pt idx="537">
                  <c:v>42.17</c:v>
                </c:pt>
                <c:pt idx="538">
                  <c:v>42.23</c:v>
                </c:pt>
                <c:pt idx="539">
                  <c:v>42.21</c:v>
                </c:pt>
                <c:pt idx="540">
                  <c:v>42.17</c:v>
                </c:pt>
                <c:pt idx="541">
                  <c:v>42.34</c:v>
                </c:pt>
                <c:pt idx="542">
                  <c:v>42.06</c:v>
                </c:pt>
                <c:pt idx="543">
                  <c:v>42.17</c:v>
                </c:pt>
                <c:pt idx="544">
                  <c:v>42.1</c:v>
                </c:pt>
                <c:pt idx="545">
                  <c:v>41.95</c:v>
                </c:pt>
                <c:pt idx="546">
                  <c:v>41.91</c:v>
                </c:pt>
                <c:pt idx="547">
                  <c:v>42.04</c:v>
                </c:pt>
                <c:pt idx="548">
                  <c:v>41.93</c:v>
                </c:pt>
                <c:pt idx="549">
                  <c:v>41.93</c:v>
                </c:pt>
                <c:pt idx="550">
                  <c:v>41.97</c:v>
                </c:pt>
                <c:pt idx="551">
                  <c:v>41.85</c:v>
                </c:pt>
                <c:pt idx="552">
                  <c:v>41.97</c:v>
                </c:pt>
                <c:pt idx="553">
                  <c:v>42.04</c:v>
                </c:pt>
                <c:pt idx="554">
                  <c:v>41.91</c:v>
                </c:pt>
                <c:pt idx="555">
                  <c:v>42.11</c:v>
                </c:pt>
                <c:pt idx="556">
                  <c:v>41.98</c:v>
                </c:pt>
                <c:pt idx="557">
                  <c:v>41.97</c:v>
                </c:pt>
                <c:pt idx="558">
                  <c:v>42</c:v>
                </c:pt>
                <c:pt idx="559">
                  <c:v>42.04</c:v>
                </c:pt>
                <c:pt idx="560">
                  <c:v>41.89</c:v>
                </c:pt>
                <c:pt idx="561">
                  <c:v>41.87</c:v>
                </c:pt>
                <c:pt idx="562">
                  <c:v>41.98</c:v>
                </c:pt>
                <c:pt idx="563">
                  <c:v>41.89</c:v>
                </c:pt>
                <c:pt idx="564">
                  <c:v>41.89</c:v>
                </c:pt>
                <c:pt idx="565">
                  <c:v>41.76</c:v>
                </c:pt>
                <c:pt idx="566">
                  <c:v>41.83</c:v>
                </c:pt>
                <c:pt idx="567">
                  <c:v>41.82</c:v>
                </c:pt>
                <c:pt idx="568">
                  <c:v>41.82</c:v>
                </c:pt>
                <c:pt idx="569">
                  <c:v>41.67</c:v>
                </c:pt>
                <c:pt idx="570">
                  <c:v>41.63</c:v>
                </c:pt>
                <c:pt idx="571">
                  <c:v>41.48</c:v>
                </c:pt>
                <c:pt idx="572">
                  <c:v>41.55</c:v>
                </c:pt>
                <c:pt idx="573">
                  <c:v>41.5</c:v>
                </c:pt>
                <c:pt idx="574">
                  <c:v>41.44</c:v>
                </c:pt>
                <c:pt idx="575">
                  <c:v>41.57</c:v>
                </c:pt>
                <c:pt idx="576">
                  <c:v>41.52</c:v>
                </c:pt>
                <c:pt idx="577">
                  <c:v>41.22</c:v>
                </c:pt>
                <c:pt idx="578">
                  <c:v>41.27</c:v>
                </c:pt>
                <c:pt idx="579">
                  <c:v>41.26</c:v>
                </c:pt>
                <c:pt idx="580">
                  <c:v>41.24</c:v>
                </c:pt>
                <c:pt idx="581">
                  <c:v>41.2</c:v>
                </c:pt>
                <c:pt idx="582">
                  <c:v>41.18</c:v>
                </c:pt>
                <c:pt idx="583">
                  <c:v>41.01</c:v>
                </c:pt>
                <c:pt idx="584">
                  <c:v>41.14</c:v>
                </c:pt>
                <c:pt idx="585">
                  <c:v>41.12</c:v>
                </c:pt>
                <c:pt idx="586">
                  <c:v>41.14</c:v>
                </c:pt>
                <c:pt idx="587">
                  <c:v>41.11</c:v>
                </c:pt>
                <c:pt idx="588">
                  <c:v>41.09</c:v>
                </c:pt>
                <c:pt idx="589">
                  <c:v>41.11</c:v>
                </c:pt>
                <c:pt idx="590">
                  <c:v>41.11</c:v>
                </c:pt>
                <c:pt idx="591">
                  <c:v>41.09</c:v>
                </c:pt>
                <c:pt idx="592">
                  <c:v>41.01</c:v>
                </c:pt>
                <c:pt idx="593">
                  <c:v>41.27</c:v>
                </c:pt>
                <c:pt idx="594">
                  <c:v>41.07</c:v>
                </c:pt>
                <c:pt idx="595">
                  <c:v>41.09</c:v>
                </c:pt>
                <c:pt idx="596">
                  <c:v>41.14</c:v>
                </c:pt>
                <c:pt idx="597">
                  <c:v>41.12</c:v>
                </c:pt>
                <c:pt idx="598">
                  <c:v>40.99</c:v>
                </c:pt>
                <c:pt idx="599">
                  <c:v>41.07</c:v>
                </c:pt>
                <c:pt idx="600">
                  <c:v>41.07</c:v>
                </c:pt>
                <c:pt idx="601">
                  <c:v>41.05</c:v>
                </c:pt>
                <c:pt idx="602">
                  <c:v>40.92</c:v>
                </c:pt>
                <c:pt idx="603">
                  <c:v>40.75</c:v>
                </c:pt>
                <c:pt idx="604">
                  <c:v>41.07</c:v>
                </c:pt>
                <c:pt idx="605">
                  <c:v>40.92</c:v>
                </c:pt>
                <c:pt idx="606">
                  <c:v>41.14</c:v>
                </c:pt>
                <c:pt idx="607">
                  <c:v>40.92</c:v>
                </c:pt>
                <c:pt idx="608">
                  <c:v>40.96</c:v>
                </c:pt>
                <c:pt idx="609">
                  <c:v>40.96</c:v>
                </c:pt>
                <c:pt idx="610">
                  <c:v>40.96</c:v>
                </c:pt>
                <c:pt idx="611">
                  <c:v>40.770000000000003</c:v>
                </c:pt>
                <c:pt idx="612">
                  <c:v>40.98</c:v>
                </c:pt>
                <c:pt idx="613">
                  <c:v>40.94</c:v>
                </c:pt>
                <c:pt idx="614">
                  <c:v>40.79</c:v>
                </c:pt>
                <c:pt idx="615">
                  <c:v>40.9</c:v>
                </c:pt>
                <c:pt idx="616">
                  <c:v>40.9</c:v>
                </c:pt>
                <c:pt idx="617">
                  <c:v>40.94</c:v>
                </c:pt>
                <c:pt idx="618">
                  <c:v>40.9</c:v>
                </c:pt>
                <c:pt idx="619">
                  <c:v>40.96</c:v>
                </c:pt>
                <c:pt idx="620">
                  <c:v>40.81</c:v>
                </c:pt>
                <c:pt idx="621">
                  <c:v>40.98</c:v>
                </c:pt>
                <c:pt idx="622">
                  <c:v>41.01</c:v>
                </c:pt>
                <c:pt idx="623">
                  <c:v>40.880000000000003</c:v>
                </c:pt>
                <c:pt idx="624">
                  <c:v>40.840000000000003</c:v>
                </c:pt>
                <c:pt idx="625">
                  <c:v>41.09</c:v>
                </c:pt>
                <c:pt idx="626">
                  <c:v>40.99</c:v>
                </c:pt>
                <c:pt idx="627">
                  <c:v>40.880000000000003</c:v>
                </c:pt>
                <c:pt idx="628">
                  <c:v>40.9</c:v>
                </c:pt>
                <c:pt idx="629">
                  <c:v>40.9</c:v>
                </c:pt>
                <c:pt idx="630">
                  <c:v>40.83</c:v>
                </c:pt>
                <c:pt idx="631">
                  <c:v>40.68</c:v>
                </c:pt>
                <c:pt idx="632">
                  <c:v>40.840000000000003</c:v>
                </c:pt>
                <c:pt idx="633">
                  <c:v>40.68</c:v>
                </c:pt>
                <c:pt idx="634">
                  <c:v>40.79</c:v>
                </c:pt>
                <c:pt idx="635">
                  <c:v>40.729999999999997</c:v>
                </c:pt>
                <c:pt idx="636">
                  <c:v>40.69</c:v>
                </c:pt>
                <c:pt idx="637">
                  <c:v>40.840000000000003</c:v>
                </c:pt>
                <c:pt idx="638">
                  <c:v>40.6</c:v>
                </c:pt>
                <c:pt idx="639">
                  <c:v>40.659999999999997</c:v>
                </c:pt>
                <c:pt idx="640">
                  <c:v>40.6</c:v>
                </c:pt>
                <c:pt idx="641">
                  <c:v>40.53</c:v>
                </c:pt>
                <c:pt idx="642">
                  <c:v>40.619999999999997</c:v>
                </c:pt>
                <c:pt idx="643">
                  <c:v>40.380000000000003</c:v>
                </c:pt>
                <c:pt idx="644">
                  <c:v>40.6</c:v>
                </c:pt>
                <c:pt idx="645">
                  <c:v>40.409999999999997</c:v>
                </c:pt>
                <c:pt idx="646">
                  <c:v>40.64</c:v>
                </c:pt>
                <c:pt idx="647">
                  <c:v>40.6</c:v>
                </c:pt>
                <c:pt idx="648">
                  <c:v>40.68</c:v>
                </c:pt>
                <c:pt idx="649">
                  <c:v>40.659999999999997</c:v>
                </c:pt>
                <c:pt idx="650">
                  <c:v>40.450000000000003</c:v>
                </c:pt>
                <c:pt idx="651">
                  <c:v>40.49</c:v>
                </c:pt>
                <c:pt idx="652">
                  <c:v>40.549999999999997</c:v>
                </c:pt>
                <c:pt idx="653">
                  <c:v>40.49</c:v>
                </c:pt>
                <c:pt idx="654">
                  <c:v>40.4</c:v>
                </c:pt>
                <c:pt idx="655">
                  <c:v>40.43</c:v>
                </c:pt>
                <c:pt idx="656">
                  <c:v>40.36</c:v>
                </c:pt>
                <c:pt idx="657">
                  <c:v>40.409999999999997</c:v>
                </c:pt>
                <c:pt idx="658">
                  <c:v>40.299999999999997</c:v>
                </c:pt>
                <c:pt idx="659">
                  <c:v>40.340000000000003</c:v>
                </c:pt>
                <c:pt idx="660">
                  <c:v>40.32</c:v>
                </c:pt>
                <c:pt idx="661">
                  <c:v>40.340000000000003</c:v>
                </c:pt>
                <c:pt idx="662">
                  <c:v>40.450000000000003</c:v>
                </c:pt>
                <c:pt idx="663">
                  <c:v>40.25</c:v>
                </c:pt>
                <c:pt idx="664">
                  <c:v>40.270000000000003</c:v>
                </c:pt>
                <c:pt idx="665">
                  <c:v>40.299999999999997</c:v>
                </c:pt>
                <c:pt idx="666">
                  <c:v>40.130000000000003</c:v>
                </c:pt>
                <c:pt idx="667">
                  <c:v>40.340000000000003</c:v>
                </c:pt>
                <c:pt idx="668">
                  <c:v>40.340000000000003</c:v>
                </c:pt>
                <c:pt idx="669">
                  <c:v>40.36</c:v>
                </c:pt>
                <c:pt idx="670">
                  <c:v>40.229999999999997</c:v>
                </c:pt>
                <c:pt idx="671">
                  <c:v>40.36</c:v>
                </c:pt>
                <c:pt idx="672">
                  <c:v>40.270000000000003</c:v>
                </c:pt>
                <c:pt idx="673">
                  <c:v>40.409999999999997</c:v>
                </c:pt>
                <c:pt idx="674">
                  <c:v>40.36</c:v>
                </c:pt>
                <c:pt idx="675">
                  <c:v>40.28</c:v>
                </c:pt>
                <c:pt idx="676">
                  <c:v>40.28</c:v>
                </c:pt>
                <c:pt idx="677">
                  <c:v>40.1</c:v>
                </c:pt>
                <c:pt idx="678">
                  <c:v>40.21</c:v>
                </c:pt>
                <c:pt idx="679">
                  <c:v>40.32</c:v>
                </c:pt>
                <c:pt idx="680">
                  <c:v>40.270000000000003</c:v>
                </c:pt>
                <c:pt idx="681">
                  <c:v>40.409999999999997</c:v>
                </c:pt>
                <c:pt idx="682">
                  <c:v>40.450000000000003</c:v>
                </c:pt>
                <c:pt idx="683">
                  <c:v>40.6</c:v>
                </c:pt>
                <c:pt idx="684">
                  <c:v>40.549999999999997</c:v>
                </c:pt>
                <c:pt idx="685">
                  <c:v>40.64</c:v>
                </c:pt>
                <c:pt idx="686">
                  <c:v>40.69</c:v>
                </c:pt>
                <c:pt idx="687">
                  <c:v>40.92</c:v>
                </c:pt>
                <c:pt idx="688">
                  <c:v>41.01</c:v>
                </c:pt>
                <c:pt idx="689">
                  <c:v>40.75</c:v>
                </c:pt>
              </c:numCache>
            </c:numRef>
          </c:yVal>
          <c:smooth val="0"/>
        </c:ser>
        <c:ser>
          <c:idx val="2"/>
          <c:order val="1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Sheet1!$K$3:$K$692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Sheet1!$I$3:$I$692</c:f>
              <c:numCache>
                <c:formatCode>General</c:formatCode>
                <c:ptCount val="690"/>
                <c:pt idx="0">
                  <c:v>3.39</c:v>
                </c:pt>
                <c:pt idx="1">
                  <c:v>3.82</c:v>
                </c:pt>
                <c:pt idx="2">
                  <c:v>3.64</c:v>
                </c:pt>
                <c:pt idx="3">
                  <c:v>3.2</c:v>
                </c:pt>
                <c:pt idx="4">
                  <c:v>3</c:v>
                </c:pt>
                <c:pt idx="5">
                  <c:v>2.33</c:v>
                </c:pt>
                <c:pt idx="6">
                  <c:v>1.64</c:v>
                </c:pt>
                <c:pt idx="7">
                  <c:v>2.4</c:v>
                </c:pt>
                <c:pt idx="8">
                  <c:v>1.8</c:v>
                </c:pt>
                <c:pt idx="9">
                  <c:v>1.73</c:v>
                </c:pt>
                <c:pt idx="10">
                  <c:v>1.51</c:v>
                </c:pt>
                <c:pt idx="11">
                  <c:v>1.69</c:v>
                </c:pt>
                <c:pt idx="12">
                  <c:v>1.53</c:v>
                </c:pt>
                <c:pt idx="13">
                  <c:v>1.46</c:v>
                </c:pt>
                <c:pt idx="14">
                  <c:v>1.3</c:v>
                </c:pt>
                <c:pt idx="15">
                  <c:v>1.48</c:v>
                </c:pt>
                <c:pt idx="16">
                  <c:v>1.46</c:v>
                </c:pt>
                <c:pt idx="17">
                  <c:v>1.21</c:v>
                </c:pt>
                <c:pt idx="18">
                  <c:v>1.57</c:v>
                </c:pt>
                <c:pt idx="19">
                  <c:v>1.53</c:v>
                </c:pt>
                <c:pt idx="20">
                  <c:v>1.35</c:v>
                </c:pt>
                <c:pt idx="21">
                  <c:v>1.25</c:v>
                </c:pt>
                <c:pt idx="22">
                  <c:v>1.25</c:v>
                </c:pt>
                <c:pt idx="23">
                  <c:v>1.44</c:v>
                </c:pt>
                <c:pt idx="24">
                  <c:v>1.64</c:v>
                </c:pt>
                <c:pt idx="25">
                  <c:v>1.51</c:v>
                </c:pt>
                <c:pt idx="26">
                  <c:v>1.48</c:v>
                </c:pt>
                <c:pt idx="27">
                  <c:v>1.41</c:v>
                </c:pt>
                <c:pt idx="28">
                  <c:v>1.41</c:v>
                </c:pt>
                <c:pt idx="29">
                  <c:v>1.39</c:v>
                </c:pt>
                <c:pt idx="30">
                  <c:v>1.1599999999999999</c:v>
                </c:pt>
                <c:pt idx="31">
                  <c:v>1.18</c:v>
                </c:pt>
                <c:pt idx="32">
                  <c:v>1.28</c:v>
                </c:pt>
                <c:pt idx="33">
                  <c:v>1.32</c:v>
                </c:pt>
                <c:pt idx="34">
                  <c:v>1.44</c:v>
                </c:pt>
                <c:pt idx="35">
                  <c:v>1.35</c:v>
                </c:pt>
                <c:pt idx="36">
                  <c:v>1.23</c:v>
                </c:pt>
                <c:pt idx="37">
                  <c:v>1.44</c:v>
                </c:pt>
                <c:pt idx="38">
                  <c:v>1.69</c:v>
                </c:pt>
                <c:pt idx="39">
                  <c:v>1.48</c:v>
                </c:pt>
                <c:pt idx="40">
                  <c:v>1.6</c:v>
                </c:pt>
                <c:pt idx="41">
                  <c:v>1.64</c:v>
                </c:pt>
                <c:pt idx="42">
                  <c:v>1.67</c:v>
                </c:pt>
                <c:pt idx="43">
                  <c:v>1.78</c:v>
                </c:pt>
                <c:pt idx="44">
                  <c:v>1.85</c:v>
                </c:pt>
                <c:pt idx="45">
                  <c:v>1.92</c:v>
                </c:pt>
                <c:pt idx="46">
                  <c:v>2.1</c:v>
                </c:pt>
                <c:pt idx="47">
                  <c:v>2.19</c:v>
                </c:pt>
                <c:pt idx="48">
                  <c:v>2.2400000000000002</c:v>
                </c:pt>
                <c:pt idx="49">
                  <c:v>2.35</c:v>
                </c:pt>
                <c:pt idx="50">
                  <c:v>2.31</c:v>
                </c:pt>
                <c:pt idx="51">
                  <c:v>2.4500000000000002</c:v>
                </c:pt>
                <c:pt idx="52">
                  <c:v>2.4700000000000002</c:v>
                </c:pt>
                <c:pt idx="53">
                  <c:v>2.4500000000000002</c:v>
                </c:pt>
                <c:pt idx="54">
                  <c:v>2.54</c:v>
                </c:pt>
                <c:pt idx="55">
                  <c:v>2.4700000000000002</c:v>
                </c:pt>
                <c:pt idx="56">
                  <c:v>2.56</c:v>
                </c:pt>
                <c:pt idx="57">
                  <c:v>2.5099999999999998</c:v>
                </c:pt>
                <c:pt idx="58">
                  <c:v>2.63</c:v>
                </c:pt>
                <c:pt idx="59">
                  <c:v>2.56</c:v>
                </c:pt>
                <c:pt idx="60">
                  <c:v>2.4700000000000002</c:v>
                </c:pt>
                <c:pt idx="61">
                  <c:v>2.61</c:v>
                </c:pt>
                <c:pt idx="62">
                  <c:v>2.79</c:v>
                </c:pt>
                <c:pt idx="63">
                  <c:v>2.88</c:v>
                </c:pt>
                <c:pt idx="64">
                  <c:v>2.97</c:v>
                </c:pt>
                <c:pt idx="65">
                  <c:v>3.02</c:v>
                </c:pt>
                <c:pt idx="66">
                  <c:v>2.95</c:v>
                </c:pt>
                <c:pt idx="67">
                  <c:v>2.9</c:v>
                </c:pt>
                <c:pt idx="68">
                  <c:v>2.95</c:v>
                </c:pt>
                <c:pt idx="69">
                  <c:v>3.04</c:v>
                </c:pt>
                <c:pt idx="70">
                  <c:v>3.11</c:v>
                </c:pt>
                <c:pt idx="71">
                  <c:v>3.22</c:v>
                </c:pt>
                <c:pt idx="72">
                  <c:v>3.29</c:v>
                </c:pt>
                <c:pt idx="73">
                  <c:v>3.41</c:v>
                </c:pt>
                <c:pt idx="74">
                  <c:v>3.41</c:v>
                </c:pt>
                <c:pt idx="75">
                  <c:v>3.41</c:v>
                </c:pt>
                <c:pt idx="76">
                  <c:v>3.45</c:v>
                </c:pt>
                <c:pt idx="77">
                  <c:v>3.48</c:v>
                </c:pt>
                <c:pt idx="78">
                  <c:v>3.59</c:v>
                </c:pt>
                <c:pt idx="79">
                  <c:v>3.71</c:v>
                </c:pt>
                <c:pt idx="80">
                  <c:v>3.75</c:v>
                </c:pt>
                <c:pt idx="81">
                  <c:v>3.77</c:v>
                </c:pt>
                <c:pt idx="82">
                  <c:v>3.8</c:v>
                </c:pt>
                <c:pt idx="83">
                  <c:v>3.82</c:v>
                </c:pt>
                <c:pt idx="84">
                  <c:v>3.94</c:v>
                </c:pt>
                <c:pt idx="85">
                  <c:v>4</c:v>
                </c:pt>
                <c:pt idx="86">
                  <c:v>4.03</c:v>
                </c:pt>
                <c:pt idx="87">
                  <c:v>4.03</c:v>
                </c:pt>
                <c:pt idx="88">
                  <c:v>4.05</c:v>
                </c:pt>
                <c:pt idx="89">
                  <c:v>4.12</c:v>
                </c:pt>
                <c:pt idx="90">
                  <c:v>4.1399999999999997</c:v>
                </c:pt>
                <c:pt idx="91">
                  <c:v>4.1399999999999997</c:v>
                </c:pt>
                <c:pt idx="92">
                  <c:v>4.16</c:v>
                </c:pt>
                <c:pt idx="93">
                  <c:v>4.2300000000000004</c:v>
                </c:pt>
                <c:pt idx="94">
                  <c:v>4.28</c:v>
                </c:pt>
                <c:pt idx="95">
                  <c:v>4.28</c:v>
                </c:pt>
                <c:pt idx="96">
                  <c:v>4.3</c:v>
                </c:pt>
                <c:pt idx="97">
                  <c:v>4.3899999999999997</c:v>
                </c:pt>
                <c:pt idx="98">
                  <c:v>4.4400000000000004</c:v>
                </c:pt>
                <c:pt idx="99">
                  <c:v>4.4400000000000004</c:v>
                </c:pt>
                <c:pt idx="100">
                  <c:v>4.4400000000000004</c:v>
                </c:pt>
                <c:pt idx="101">
                  <c:v>4.46</c:v>
                </c:pt>
                <c:pt idx="102">
                  <c:v>4.46</c:v>
                </c:pt>
                <c:pt idx="103">
                  <c:v>4.49</c:v>
                </c:pt>
                <c:pt idx="104">
                  <c:v>4.51</c:v>
                </c:pt>
                <c:pt idx="105">
                  <c:v>4.62</c:v>
                </c:pt>
                <c:pt idx="106">
                  <c:v>4.6500000000000004</c:v>
                </c:pt>
                <c:pt idx="107">
                  <c:v>4.6500000000000004</c:v>
                </c:pt>
                <c:pt idx="108">
                  <c:v>4.5999999999999996</c:v>
                </c:pt>
                <c:pt idx="109">
                  <c:v>4.67</c:v>
                </c:pt>
                <c:pt idx="110">
                  <c:v>4.76</c:v>
                </c:pt>
                <c:pt idx="111">
                  <c:v>4.78</c:v>
                </c:pt>
                <c:pt idx="112">
                  <c:v>4.76</c:v>
                </c:pt>
                <c:pt idx="113">
                  <c:v>4.71</c:v>
                </c:pt>
                <c:pt idx="114">
                  <c:v>4.74</c:v>
                </c:pt>
                <c:pt idx="115">
                  <c:v>4.83</c:v>
                </c:pt>
                <c:pt idx="116">
                  <c:v>4.8499999999999996</c:v>
                </c:pt>
                <c:pt idx="117">
                  <c:v>4.83</c:v>
                </c:pt>
                <c:pt idx="118">
                  <c:v>4.76</c:v>
                </c:pt>
                <c:pt idx="119">
                  <c:v>4.78</c:v>
                </c:pt>
                <c:pt idx="120">
                  <c:v>4.8499999999999996</c:v>
                </c:pt>
                <c:pt idx="121">
                  <c:v>4.88</c:v>
                </c:pt>
                <c:pt idx="122">
                  <c:v>4.8499999999999996</c:v>
                </c:pt>
                <c:pt idx="123">
                  <c:v>4.8099999999999996</c:v>
                </c:pt>
                <c:pt idx="124">
                  <c:v>4.83</c:v>
                </c:pt>
                <c:pt idx="125">
                  <c:v>4.83</c:v>
                </c:pt>
                <c:pt idx="126">
                  <c:v>4.78</c:v>
                </c:pt>
                <c:pt idx="127">
                  <c:v>4.78</c:v>
                </c:pt>
                <c:pt idx="128">
                  <c:v>4.8499999999999996</c:v>
                </c:pt>
                <c:pt idx="129">
                  <c:v>4.88</c:v>
                </c:pt>
                <c:pt idx="130">
                  <c:v>4.88</c:v>
                </c:pt>
                <c:pt idx="131">
                  <c:v>4.83</c:v>
                </c:pt>
                <c:pt idx="132">
                  <c:v>4.8499999999999996</c:v>
                </c:pt>
                <c:pt idx="133">
                  <c:v>4.83</c:v>
                </c:pt>
                <c:pt idx="134">
                  <c:v>4.83</c:v>
                </c:pt>
                <c:pt idx="135">
                  <c:v>4.92</c:v>
                </c:pt>
                <c:pt idx="136">
                  <c:v>5.26</c:v>
                </c:pt>
                <c:pt idx="137">
                  <c:v>5.56</c:v>
                </c:pt>
                <c:pt idx="138">
                  <c:v>5.88</c:v>
                </c:pt>
                <c:pt idx="139">
                  <c:v>5.15</c:v>
                </c:pt>
                <c:pt idx="140">
                  <c:v>6.11</c:v>
                </c:pt>
                <c:pt idx="141">
                  <c:v>5.68</c:v>
                </c:pt>
                <c:pt idx="142">
                  <c:v>5.08</c:v>
                </c:pt>
                <c:pt idx="143">
                  <c:v>5.52</c:v>
                </c:pt>
                <c:pt idx="144">
                  <c:v>5.26</c:v>
                </c:pt>
                <c:pt idx="145">
                  <c:v>5.47</c:v>
                </c:pt>
                <c:pt idx="146">
                  <c:v>5.86</c:v>
                </c:pt>
                <c:pt idx="147">
                  <c:v>5.75</c:v>
                </c:pt>
                <c:pt idx="148">
                  <c:v>6</c:v>
                </c:pt>
                <c:pt idx="149">
                  <c:v>5.81</c:v>
                </c:pt>
                <c:pt idx="150">
                  <c:v>6.18</c:v>
                </c:pt>
                <c:pt idx="151">
                  <c:v>5.59</c:v>
                </c:pt>
                <c:pt idx="152">
                  <c:v>6.09</c:v>
                </c:pt>
                <c:pt idx="153">
                  <c:v>6.27</c:v>
                </c:pt>
                <c:pt idx="154">
                  <c:v>6.23</c:v>
                </c:pt>
                <c:pt idx="155">
                  <c:v>6.41</c:v>
                </c:pt>
                <c:pt idx="156">
                  <c:v>6.5</c:v>
                </c:pt>
                <c:pt idx="157">
                  <c:v>6.2</c:v>
                </c:pt>
                <c:pt idx="158">
                  <c:v>6.55</c:v>
                </c:pt>
                <c:pt idx="159">
                  <c:v>6.57</c:v>
                </c:pt>
                <c:pt idx="160">
                  <c:v>6.75</c:v>
                </c:pt>
                <c:pt idx="161">
                  <c:v>6.73</c:v>
                </c:pt>
                <c:pt idx="162">
                  <c:v>6.87</c:v>
                </c:pt>
                <c:pt idx="163">
                  <c:v>6.89</c:v>
                </c:pt>
                <c:pt idx="164">
                  <c:v>6.98</c:v>
                </c:pt>
                <c:pt idx="165">
                  <c:v>6.87</c:v>
                </c:pt>
                <c:pt idx="166">
                  <c:v>6.87</c:v>
                </c:pt>
                <c:pt idx="167">
                  <c:v>7.03</c:v>
                </c:pt>
                <c:pt idx="168">
                  <c:v>7.12</c:v>
                </c:pt>
                <c:pt idx="169">
                  <c:v>7.19</c:v>
                </c:pt>
                <c:pt idx="170">
                  <c:v>7.28</c:v>
                </c:pt>
                <c:pt idx="171">
                  <c:v>7.3</c:v>
                </c:pt>
                <c:pt idx="172">
                  <c:v>7.37</c:v>
                </c:pt>
                <c:pt idx="173">
                  <c:v>7.58</c:v>
                </c:pt>
                <c:pt idx="174">
                  <c:v>7.63</c:v>
                </c:pt>
                <c:pt idx="175">
                  <c:v>7.63</c:v>
                </c:pt>
                <c:pt idx="176">
                  <c:v>7.6</c:v>
                </c:pt>
                <c:pt idx="177">
                  <c:v>7.63</c:v>
                </c:pt>
                <c:pt idx="178">
                  <c:v>7.63</c:v>
                </c:pt>
                <c:pt idx="179">
                  <c:v>7.6</c:v>
                </c:pt>
                <c:pt idx="180">
                  <c:v>7.81</c:v>
                </c:pt>
                <c:pt idx="181">
                  <c:v>8.2200000000000006</c:v>
                </c:pt>
                <c:pt idx="182">
                  <c:v>7.99</c:v>
                </c:pt>
                <c:pt idx="183">
                  <c:v>8.11</c:v>
                </c:pt>
                <c:pt idx="184">
                  <c:v>8.31</c:v>
                </c:pt>
                <c:pt idx="185">
                  <c:v>8.1300000000000008</c:v>
                </c:pt>
                <c:pt idx="186">
                  <c:v>8.1999999999999993</c:v>
                </c:pt>
                <c:pt idx="187">
                  <c:v>8.31</c:v>
                </c:pt>
                <c:pt idx="188">
                  <c:v>8.52</c:v>
                </c:pt>
                <c:pt idx="189">
                  <c:v>8.3800000000000008</c:v>
                </c:pt>
                <c:pt idx="190">
                  <c:v>8.52</c:v>
                </c:pt>
                <c:pt idx="191">
                  <c:v>8.61</c:v>
                </c:pt>
                <c:pt idx="192">
                  <c:v>8.77</c:v>
                </c:pt>
                <c:pt idx="193">
                  <c:v>8.75</c:v>
                </c:pt>
                <c:pt idx="194">
                  <c:v>8.77</c:v>
                </c:pt>
                <c:pt idx="195">
                  <c:v>8.89</c:v>
                </c:pt>
                <c:pt idx="196">
                  <c:v>8.86</c:v>
                </c:pt>
                <c:pt idx="197">
                  <c:v>9.16</c:v>
                </c:pt>
                <c:pt idx="198">
                  <c:v>9.23</c:v>
                </c:pt>
                <c:pt idx="199">
                  <c:v>9</c:v>
                </c:pt>
                <c:pt idx="200">
                  <c:v>9.3000000000000007</c:v>
                </c:pt>
                <c:pt idx="201">
                  <c:v>9.5299999999999994</c:v>
                </c:pt>
                <c:pt idx="202">
                  <c:v>9.64</c:v>
                </c:pt>
                <c:pt idx="203">
                  <c:v>9.85</c:v>
                </c:pt>
                <c:pt idx="204">
                  <c:v>9.99</c:v>
                </c:pt>
                <c:pt idx="205">
                  <c:v>10.050000000000001</c:v>
                </c:pt>
                <c:pt idx="206">
                  <c:v>10.19</c:v>
                </c:pt>
                <c:pt idx="207">
                  <c:v>10.33</c:v>
                </c:pt>
                <c:pt idx="208">
                  <c:v>10.56</c:v>
                </c:pt>
                <c:pt idx="209">
                  <c:v>10.58</c:v>
                </c:pt>
                <c:pt idx="210">
                  <c:v>10.86</c:v>
                </c:pt>
                <c:pt idx="211">
                  <c:v>10.86</c:v>
                </c:pt>
                <c:pt idx="212">
                  <c:v>10.88</c:v>
                </c:pt>
                <c:pt idx="213">
                  <c:v>11.11</c:v>
                </c:pt>
                <c:pt idx="214">
                  <c:v>11.54</c:v>
                </c:pt>
                <c:pt idx="215">
                  <c:v>11.8</c:v>
                </c:pt>
                <c:pt idx="216">
                  <c:v>11.91</c:v>
                </c:pt>
                <c:pt idx="217">
                  <c:v>12.12</c:v>
                </c:pt>
                <c:pt idx="218">
                  <c:v>12.14</c:v>
                </c:pt>
                <c:pt idx="219">
                  <c:v>12.37</c:v>
                </c:pt>
                <c:pt idx="220">
                  <c:v>12.55</c:v>
                </c:pt>
                <c:pt idx="221">
                  <c:v>12.85</c:v>
                </c:pt>
                <c:pt idx="222">
                  <c:v>12.99</c:v>
                </c:pt>
                <c:pt idx="223">
                  <c:v>13.22</c:v>
                </c:pt>
                <c:pt idx="224">
                  <c:v>13.4</c:v>
                </c:pt>
                <c:pt idx="225">
                  <c:v>13.54</c:v>
                </c:pt>
                <c:pt idx="226">
                  <c:v>13.81</c:v>
                </c:pt>
                <c:pt idx="227">
                  <c:v>14.02</c:v>
                </c:pt>
                <c:pt idx="228">
                  <c:v>14.34</c:v>
                </c:pt>
                <c:pt idx="229">
                  <c:v>14.43</c:v>
                </c:pt>
                <c:pt idx="230">
                  <c:v>14.66</c:v>
                </c:pt>
                <c:pt idx="231">
                  <c:v>14.85</c:v>
                </c:pt>
                <c:pt idx="232">
                  <c:v>15.05</c:v>
                </c:pt>
                <c:pt idx="233">
                  <c:v>15.07</c:v>
                </c:pt>
                <c:pt idx="234">
                  <c:v>15.4</c:v>
                </c:pt>
                <c:pt idx="235">
                  <c:v>15.65</c:v>
                </c:pt>
                <c:pt idx="236">
                  <c:v>15.81</c:v>
                </c:pt>
                <c:pt idx="237">
                  <c:v>16.010000000000002</c:v>
                </c:pt>
                <c:pt idx="238">
                  <c:v>16.11</c:v>
                </c:pt>
                <c:pt idx="239">
                  <c:v>16.399999999999999</c:v>
                </c:pt>
                <c:pt idx="240">
                  <c:v>16.59</c:v>
                </c:pt>
                <c:pt idx="241">
                  <c:v>16.72</c:v>
                </c:pt>
                <c:pt idx="242">
                  <c:v>16.66</c:v>
                </c:pt>
                <c:pt idx="243">
                  <c:v>16.63</c:v>
                </c:pt>
                <c:pt idx="244">
                  <c:v>16.72</c:v>
                </c:pt>
                <c:pt idx="245">
                  <c:v>16.84</c:v>
                </c:pt>
                <c:pt idx="246">
                  <c:v>16.75</c:v>
                </c:pt>
                <c:pt idx="247">
                  <c:v>16.7</c:v>
                </c:pt>
                <c:pt idx="248">
                  <c:v>16.75</c:v>
                </c:pt>
                <c:pt idx="249">
                  <c:v>16.72</c:v>
                </c:pt>
                <c:pt idx="250">
                  <c:v>16.72</c:v>
                </c:pt>
                <c:pt idx="251">
                  <c:v>16.66</c:v>
                </c:pt>
                <c:pt idx="252">
                  <c:v>16.61</c:v>
                </c:pt>
                <c:pt idx="253">
                  <c:v>16.72</c:v>
                </c:pt>
                <c:pt idx="254">
                  <c:v>16.75</c:v>
                </c:pt>
                <c:pt idx="255">
                  <c:v>16.75</c:v>
                </c:pt>
                <c:pt idx="256">
                  <c:v>16.77</c:v>
                </c:pt>
                <c:pt idx="257">
                  <c:v>16.79</c:v>
                </c:pt>
                <c:pt idx="258">
                  <c:v>16.89</c:v>
                </c:pt>
                <c:pt idx="259">
                  <c:v>16.84</c:v>
                </c:pt>
                <c:pt idx="260">
                  <c:v>16.89</c:v>
                </c:pt>
                <c:pt idx="261">
                  <c:v>16.89</c:v>
                </c:pt>
                <c:pt idx="262">
                  <c:v>16.91</c:v>
                </c:pt>
                <c:pt idx="263">
                  <c:v>16.84</c:v>
                </c:pt>
                <c:pt idx="264">
                  <c:v>16.77</c:v>
                </c:pt>
                <c:pt idx="265">
                  <c:v>16.91</c:v>
                </c:pt>
                <c:pt idx="266">
                  <c:v>17.07</c:v>
                </c:pt>
                <c:pt idx="267">
                  <c:v>17</c:v>
                </c:pt>
                <c:pt idx="268">
                  <c:v>17</c:v>
                </c:pt>
                <c:pt idx="269">
                  <c:v>17.07</c:v>
                </c:pt>
                <c:pt idx="270">
                  <c:v>17.18</c:v>
                </c:pt>
                <c:pt idx="271">
                  <c:v>17.11</c:v>
                </c:pt>
                <c:pt idx="272">
                  <c:v>17.02</c:v>
                </c:pt>
                <c:pt idx="273">
                  <c:v>17.02</c:v>
                </c:pt>
                <c:pt idx="274">
                  <c:v>17.07</c:v>
                </c:pt>
                <c:pt idx="275">
                  <c:v>17.02</c:v>
                </c:pt>
                <c:pt idx="276">
                  <c:v>17.09</c:v>
                </c:pt>
                <c:pt idx="277">
                  <c:v>17.16</c:v>
                </c:pt>
                <c:pt idx="278">
                  <c:v>17.21</c:v>
                </c:pt>
                <c:pt idx="279">
                  <c:v>17.23</c:v>
                </c:pt>
                <c:pt idx="280">
                  <c:v>17.34</c:v>
                </c:pt>
                <c:pt idx="281">
                  <c:v>17.34</c:v>
                </c:pt>
                <c:pt idx="282">
                  <c:v>17.440000000000001</c:v>
                </c:pt>
                <c:pt idx="283">
                  <c:v>17.41</c:v>
                </c:pt>
                <c:pt idx="284">
                  <c:v>17.41</c:v>
                </c:pt>
                <c:pt idx="285">
                  <c:v>17.5</c:v>
                </c:pt>
                <c:pt idx="286">
                  <c:v>17.62</c:v>
                </c:pt>
                <c:pt idx="287">
                  <c:v>17.690000000000001</c:v>
                </c:pt>
                <c:pt idx="288">
                  <c:v>17.64</c:v>
                </c:pt>
                <c:pt idx="289">
                  <c:v>17.64</c:v>
                </c:pt>
                <c:pt idx="290">
                  <c:v>17.64</c:v>
                </c:pt>
                <c:pt idx="291">
                  <c:v>17.64</c:v>
                </c:pt>
                <c:pt idx="292">
                  <c:v>17.64</c:v>
                </c:pt>
                <c:pt idx="293">
                  <c:v>17.57</c:v>
                </c:pt>
                <c:pt idx="294">
                  <c:v>17.55</c:v>
                </c:pt>
                <c:pt idx="295">
                  <c:v>17.57</c:v>
                </c:pt>
                <c:pt idx="296">
                  <c:v>17.57</c:v>
                </c:pt>
                <c:pt idx="297">
                  <c:v>17.57</c:v>
                </c:pt>
                <c:pt idx="298">
                  <c:v>17.5</c:v>
                </c:pt>
                <c:pt idx="299">
                  <c:v>17.48</c:v>
                </c:pt>
                <c:pt idx="300">
                  <c:v>17.53</c:v>
                </c:pt>
                <c:pt idx="301">
                  <c:v>17.5</c:v>
                </c:pt>
                <c:pt idx="302">
                  <c:v>17.53</c:v>
                </c:pt>
                <c:pt idx="303">
                  <c:v>17.53</c:v>
                </c:pt>
                <c:pt idx="304">
                  <c:v>17.55</c:v>
                </c:pt>
                <c:pt idx="305">
                  <c:v>17.600000000000001</c:v>
                </c:pt>
                <c:pt idx="306">
                  <c:v>17.57</c:v>
                </c:pt>
                <c:pt idx="307">
                  <c:v>17.55</c:v>
                </c:pt>
                <c:pt idx="308">
                  <c:v>17.48</c:v>
                </c:pt>
                <c:pt idx="309">
                  <c:v>17.440000000000001</c:v>
                </c:pt>
                <c:pt idx="310">
                  <c:v>17.37</c:v>
                </c:pt>
                <c:pt idx="311">
                  <c:v>17.3</c:v>
                </c:pt>
                <c:pt idx="312">
                  <c:v>17.27</c:v>
                </c:pt>
                <c:pt idx="313">
                  <c:v>17.34</c:v>
                </c:pt>
                <c:pt idx="314">
                  <c:v>17.34</c:v>
                </c:pt>
                <c:pt idx="315">
                  <c:v>17.41</c:v>
                </c:pt>
                <c:pt idx="316">
                  <c:v>17.48</c:v>
                </c:pt>
                <c:pt idx="317">
                  <c:v>17.5</c:v>
                </c:pt>
                <c:pt idx="318">
                  <c:v>17.46</c:v>
                </c:pt>
                <c:pt idx="319">
                  <c:v>17.46</c:v>
                </c:pt>
                <c:pt idx="320">
                  <c:v>17.440000000000001</c:v>
                </c:pt>
                <c:pt idx="321">
                  <c:v>17.440000000000001</c:v>
                </c:pt>
                <c:pt idx="322">
                  <c:v>17.39</c:v>
                </c:pt>
                <c:pt idx="323">
                  <c:v>17.37</c:v>
                </c:pt>
                <c:pt idx="324">
                  <c:v>17.34</c:v>
                </c:pt>
                <c:pt idx="325">
                  <c:v>17.37</c:v>
                </c:pt>
                <c:pt idx="326">
                  <c:v>17.34</c:v>
                </c:pt>
                <c:pt idx="327">
                  <c:v>17.48</c:v>
                </c:pt>
                <c:pt idx="328">
                  <c:v>17.440000000000001</c:v>
                </c:pt>
                <c:pt idx="329">
                  <c:v>17.46</c:v>
                </c:pt>
                <c:pt idx="330">
                  <c:v>17.46</c:v>
                </c:pt>
                <c:pt idx="331">
                  <c:v>17.440000000000001</c:v>
                </c:pt>
                <c:pt idx="332">
                  <c:v>17.41</c:v>
                </c:pt>
                <c:pt idx="333">
                  <c:v>17.41</c:v>
                </c:pt>
                <c:pt idx="334">
                  <c:v>17.32</c:v>
                </c:pt>
                <c:pt idx="335">
                  <c:v>17.27</c:v>
                </c:pt>
                <c:pt idx="336">
                  <c:v>17.23</c:v>
                </c:pt>
                <c:pt idx="337">
                  <c:v>17.18</c:v>
                </c:pt>
                <c:pt idx="338">
                  <c:v>17.16</c:v>
                </c:pt>
                <c:pt idx="339">
                  <c:v>17.16</c:v>
                </c:pt>
                <c:pt idx="340">
                  <c:v>17.09</c:v>
                </c:pt>
                <c:pt idx="341">
                  <c:v>17.09</c:v>
                </c:pt>
                <c:pt idx="342">
                  <c:v>17.11</c:v>
                </c:pt>
                <c:pt idx="343">
                  <c:v>17.05</c:v>
                </c:pt>
                <c:pt idx="344">
                  <c:v>17.05</c:v>
                </c:pt>
                <c:pt idx="345">
                  <c:v>17.02</c:v>
                </c:pt>
                <c:pt idx="346">
                  <c:v>17.02</c:v>
                </c:pt>
                <c:pt idx="347">
                  <c:v>16.95</c:v>
                </c:pt>
                <c:pt idx="348">
                  <c:v>16.84</c:v>
                </c:pt>
                <c:pt idx="349">
                  <c:v>16.72</c:v>
                </c:pt>
                <c:pt idx="350">
                  <c:v>16.68</c:v>
                </c:pt>
                <c:pt idx="351">
                  <c:v>16.7</c:v>
                </c:pt>
                <c:pt idx="352">
                  <c:v>16.72</c:v>
                </c:pt>
                <c:pt idx="353">
                  <c:v>16.7</c:v>
                </c:pt>
                <c:pt idx="354">
                  <c:v>16.7</c:v>
                </c:pt>
                <c:pt idx="355">
                  <c:v>16.66</c:v>
                </c:pt>
                <c:pt idx="356">
                  <c:v>16.61</c:v>
                </c:pt>
                <c:pt idx="357">
                  <c:v>16.5</c:v>
                </c:pt>
                <c:pt idx="358">
                  <c:v>16.34</c:v>
                </c:pt>
                <c:pt idx="359">
                  <c:v>16.309999999999999</c:v>
                </c:pt>
                <c:pt idx="360">
                  <c:v>16.47</c:v>
                </c:pt>
                <c:pt idx="361">
                  <c:v>16.59</c:v>
                </c:pt>
                <c:pt idx="362">
                  <c:v>16.68</c:v>
                </c:pt>
                <c:pt idx="363">
                  <c:v>16.68</c:v>
                </c:pt>
                <c:pt idx="364">
                  <c:v>16.63</c:v>
                </c:pt>
                <c:pt idx="365">
                  <c:v>16.63</c:v>
                </c:pt>
                <c:pt idx="366">
                  <c:v>16.68</c:v>
                </c:pt>
                <c:pt idx="367">
                  <c:v>16.72</c:v>
                </c:pt>
                <c:pt idx="368">
                  <c:v>16.86</c:v>
                </c:pt>
                <c:pt idx="369">
                  <c:v>16.86</c:v>
                </c:pt>
                <c:pt idx="370">
                  <c:v>16.82</c:v>
                </c:pt>
                <c:pt idx="371">
                  <c:v>16.77</c:v>
                </c:pt>
                <c:pt idx="372">
                  <c:v>16.66</c:v>
                </c:pt>
                <c:pt idx="373">
                  <c:v>16.47</c:v>
                </c:pt>
                <c:pt idx="374">
                  <c:v>16.309999999999999</c:v>
                </c:pt>
                <c:pt idx="375">
                  <c:v>16.239999999999998</c:v>
                </c:pt>
                <c:pt idx="376">
                  <c:v>16.309999999999999</c:v>
                </c:pt>
                <c:pt idx="377">
                  <c:v>16.399999999999999</c:v>
                </c:pt>
                <c:pt idx="378">
                  <c:v>16.559999999999999</c:v>
                </c:pt>
                <c:pt idx="379">
                  <c:v>16.66</c:v>
                </c:pt>
                <c:pt idx="380">
                  <c:v>16.7</c:v>
                </c:pt>
                <c:pt idx="381">
                  <c:v>16.63</c:v>
                </c:pt>
                <c:pt idx="382">
                  <c:v>16.559999999999999</c:v>
                </c:pt>
                <c:pt idx="383">
                  <c:v>16.399999999999999</c:v>
                </c:pt>
                <c:pt idx="384">
                  <c:v>16.38</c:v>
                </c:pt>
                <c:pt idx="385">
                  <c:v>16.399999999999999</c:v>
                </c:pt>
                <c:pt idx="386">
                  <c:v>16.52</c:v>
                </c:pt>
                <c:pt idx="387">
                  <c:v>16.63</c:v>
                </c:pt>
                <c:pt idx="388">
                  <c:v>16.7</c:v>
                </c:pt>
                <c:pt idx="389">
                  <c:v>16.72</c:v>
                </c:pt>
                <c:pt idx="390">
                  <c:v>16.7</c:v>
                </c:pt>
                <c:pt idx="391">
                  <c:v>16.68</c:v>
                </c:pt>
                <c:pt idx="392">
                  <c:v>16.72</c:v>
                </c:pt>
                <c:pt idx="393">
                  <c:v>16.72</c:v>
                </c:pt>
                <c:pt idx="394">
                  <c:v>16.61</c:v>
                </c:pt>
                <c:pt idx="395">
                  <c:v>16.47</c:v>
                </c:pt>
                <c:pt idx="396">
                  <c:v>16.34</c:v>
                </c:pt>
                <c:pt idx="397">
                  <c:v>16.27</c:v>
                </c:pt>
                <c:pt idx="398">
                  <c:v>16.34</c:v>
                </c:pt>
                <c:pt idx="399">
                  <c:v>16.43</c:v>
                </c:pt>
                <c:pt idx="400">
                  <c:v>16.52</c:v>
                </c:pt>
                <c:pt idx="401">
                  <c:v>16.559999999999999</c:v>
                </c:pt>
                <c:pt idx="402">
                  <c:v>16.5</c:v>
                </c:pt>
                <c:pt idx="403">
                  <c:v>16.399999999999999</c:v>
                </c:pt>
                <c:pt idx="404">
                  <c:v>16.309999999999999</c:v>
                </c:pt>
                <c:pt idx="405">
                  <c:v>16.309999999999999</c:v>
                </c:pt>
                <c:pt idx="406">
                  <c:v>16.239999999999998</c:v>
                </c:pt>
                <c:pt idx="407">
                  <c:v>16.170000000000002</c:v>
                </c:pt>
                <c:pt idx="408">
                  <c:v>16.170000000000002</c:v>
                </c:pt>
                <c:pt idx="409">
                  <c:v>16.22</c:v>
                </c:pt>
                <c:pt idx="410">
                  <c:v>16.170000000000002</c:v>
                </c:pt>
                <c:pt idx="411">
                  <c:v>16.059999999999999</c:v>
                </c:pt>
                <c:pt idx="412">
                  <c:v>16.04</c:v>
                </c:pt>
                <c:pt idx="413">
                  <c:v>16.079999999999998</c:v>
                </c:pt>
                <c:pt idx="414">
                  <c:v>16.22</c:v>
                </c:pt>
                <c:pt idx="415">
                  <c:v>16.239999999999998</c:v>
                </c:pt>
                <c:pt idx="416">
                  <c:v>16.22</c:v>
                </c:pt>
                <c:pt idx="417">
                  <c:v>16.2</c:v>
                </c:pt>
                <c:pt idx="418">
                  <c:v>16.170000000000002</c:v>
                </c:pt>
                <c:pt idx="419">
                  <c:v>16.11</c:v>
                </c:pt>
                <c:pt idx="420">
                  <c:v>16.04</c:v>
                </c:pt>
                <c:pt idx="421">
                  <c:v>16.010000000000002</c:v>
                </c:pt>
                <c:pt idx="422">
                  <c:v>16.010000000000002</c:v>
                </c:pt>
                <c:pt idx="423">
                  <c:v>16.059999999999999</c:v>
                </c:pt>
                <c:pt idx="424">
                  <c:v>16.13</c:v>
                </c:pt>
                <c:pt idx="425">
                  <c:v>16.079999999999998</c:v>
                </c:pt>
                <c:pt idx="426">
                  <c:v>16.13</c:v>
                </c:pt>
                <c:pt idx="427">
                  <c:v>16.239999999999998</c:v>
                </c:pt>
                <c:pt idx="428">
                  <c:v>16.2</c:v>
                </c:pt>
                <c:pt idx="429">
                  <c:v>16.079999999999998</c:v>
                </c:pt>
                <c:pt idx="430">
                  <c:v>16.059999999999999</c:v>
                </c:pt>
                <c:pt idx="431">
                  <c:v>15.99</c:v>
                </c:pt>
                <c:pt idx="432">
                  <c:v>15.99</c:v>
                </c:pt>
                <c:pt idx="433">
                  <c:v>15.97</c:v>
                </c:pt>
                <c:pt idx="434">
                  <c:v>15.95</c:v>
                </c:pt>
                <c:pt idx="435">
                  <c:v>16.010000000000002</c:v>
                </c:pt>
                <c:pt idx="436">
                  <c:v>15.97</c:v>
                </c:pt>
                <c:pt idx="437">
                  <c:v>15.99</c:v>
                </c:pt>
                <c:pt idx="438">
                  <c:v>16.079999999999998</c:v>
                </c:pt>
                <c:pt idx="439">
                  <c:v>16.13</c:v>
                </c:pt>
                <c:pt idx="440">
                  <c:v>16.11</c:v>
                </c:pt>
                <c:pt idx="441">
                  <c:v>16.149999999999999</c:v>
                </c:pt>
                <c:pt idx="442">
                  <c:v>16.2</c:v>
                </c:pt>
                <c:pt idx="443">
                  <c:v>16.2</c:v>
                </c:pt>
                <c:pt idx="444">
                  <c:v>16.11</c:v>
                </c:pt>
                <c:pt idx="445">
                  <c:v>16.149999999999999</c:v>
                </c:pt>
                <c:pt idx="446">
                  <c:v>16.11</c:v>
                </c:pt>
                <c:pt idx="447">
                  <c:v>16.13</c:v>
                </c:pt>
                <c:pt idx="448">
                  <c:v>16.22</c:v>
                </c:pt>
                <c:pt idx="449">
                  <c:v>16.27</c:v>
                </c:pt>
                <c:pt idx="450">
                  <c:v>16.29</c:v>
                </c:pt>
                <c:pt idx="451">
                  <c:v>16.29</c:v>
                </c:pt>
                <c:pt idx="452">
                  <c:v>16.36</c:v>
                </c:pt>
                <c:pt idx="453">
                  <c:v>16.34</c:v>
                </c:pt>
                <c:pt idx="454">
                  <c:v>16.29</c:v>
                </c:pt>
                <c:pt idx="455">
                  <c:v>16.309999999999999</c:v>
                </c:pt>
                <c:pt idx="456">
                  <c:v>16.29</c:v>
                </c:pt>
                <c:pt idx="457">
                  <c:v>16.239999999999998</c:v>
                </c:pt>
                <c:pt idx="458">
                  <c:v>16.22</c:v>
                </c:pt>
                <c:pt idx="459">
                  <c:v>16.170000000000002</c:v>
                </c:pt>
                <c:pt idx="460">
                  <c:v>16.170000000000002</c:v>
                </c:pt>
                <c:pt idx="461">
                  <c:v>16.13</c:v>
                </c:pt>
                <c:pt idx="462">
                  <c:v>16.149999999999999</c:v>
                </c:pt>
                <c:pt idx="463">
                  <c:v>16.170000000000002</c:v>
                </c:pt>
                <c:pt idx="464">
                  <c:v>16.27</c:v>
                </c:pt>
                <c:pt idx="465">
                  <c:v>16.2</c:v>
                </c:pt>
                <c:pt idx="466">
                  <c:v>16.22</c:v>
                </c:pt>
                <c:pt idx="467">
                  <c:v>16.309999999999999</c:v>
                </c:pt>
                <c:pt idx="468">
                  <c:v>16.36</c:v>
                </c:pt>
                <c:pt idx="469">
                  <c:v>16.38</c:v>
                </c:pt>
                <c:pt idx="470">
                  <c:v>16.36</c:v>
                </c:pt>
                <c:pt idx="471">
                  <c:v>16.309999999999999</c:v>
                </c:pt>
                <c:pt idx="472">
                  <c:v>16.34</c:v>
                </c:pt>
                <c:pt idx="473">
                  <c:v>16.239999999999998</c:v>
                </c:pt>
                <c:pt idx="474">
                  <c:v>16.11</c:v>
                </c:pt>
                <c:pt idx="475">
                  <c:v>16.010000000000002</c:v>
                </c:pt>
                <c:pt idx="476">
                  <c:v>15.99</c:v>
                </c:pt>
                <c:pt idx="477">
                  <c:v>16.079999999999998</c:v>
                </c:pt>
                <c:pt idx="478">
                  <c:v>16.170000000000002</c:v>
                </c:pt>
                <c:pt idx="479">
                  <c:v>16.29</c:v>
                </c:pt>
                <c:pt idx="480">
                  <c:v>16.309999999999999</c:v>
                </c:pt>
                <c:pt idx="481">
                  <c:v>16.29</c:v>
                </c:pt>
                <c:pt idx="482">
                  <c:v>16.309999999999999</c:v>
                </c:pt>
                <c:pt idx="483">
                  <c:v>16.29</c:v>
                </c:pt>
                <c:pt idx="484">
                  <c:v>16.36</c:v>
                </c:pt>
                <c:pt idx="485">
                  <c:v>16.309999999999999</c:v>
                </c:pt>
                <c:pt idx="486">
                  <c:v>16.29</c:v>
                </c:pt>
                <c:pt idx="487">
                  <c:v>16.27</c:v>
                </c:pt>
                <c:pt idx="488">
                  <c:v>16.22</c:v>
                </c:pt>
                <c:pt idx="489">
                  <c:v>16.27</c:v>
                </c:pt>
                <c:pt idx="490">
                  <c:v>16.22</c:v>
                </c:pt>
                <c:pt idx="491">
                  <c:v>16.29</c:v>
                </c:pt>
                <c:pt idx="492">
                  <c:v>16.309999999999999</c:v>
                </c:pt>
                <c:pt idx="493">
                  <c:v>16.36</c:v>
                </c:pt>
                <c:pt idx="494">
                  <c:v>16.38</c:v>
                </c:pt>
                <c:pt idx="495">
                  <c:v>16.399999999999999</c:v>
                </c:pt>
                <c:pt idx="496">
                  <c:v>16.34</c:v>
                </c:pt>
                <c:pt idx="497">
                  <c:v>16.34</c:v>
                </c:pt>
                <c:pt idx="498">
                  <c:v>16.27</c:v>
                </c:pt>
                <c:pt idx="499">
                  <c:v>16.309999999999999</c:v>
                </c:pt>
                <c:pt idx="500">
                  <c:v>16.36</c:v>
                </c:pt>
                <c:pt idx="501">
                  <c:v>16.45</c:v>
                </c:pt>
                <c:pt idx="502">
                  <c:v>16.47</c:v>
                </c:pt>
                <c:pt idx="503">
                  <c:v>16.45</c:v>
                </c:pt>
                <c:pt idx="504">
                  <c:v>16.27</c:v>
                </c:pt>
                <c:pt idx="505">
                  <c:v>16.13</c:v>
                </c:pt>
                <c:pt idx="506">
                  <c:v>15.97</c:v>
                </c:pt>
                <c:pt idx="507">
                  <c:v>15.85</c:v>
                </c:pt>
                <c:pt idx="508">
                  <c:v>15.81</c:v>
                </c:pt>
                <c:pt idx="509">
                  <c:v>15.97</c:v>
                </c:pt>
                <c:pt idx="510">
                  <c:v>16.2</c:v>
                </c:pt>
                <c:pt idx="511">
                  <c:v>16.22</c:v>
                </c:pt>
                <c:pt idx="512">
                  <c:v>16.2</c:v>
                </c:pt>
                <c:pt idx="513">
                  <c:v>16.36</c:v>
                </c:pt>
                <c:pt idx="514">
                  <c:v>16.399999999999999</c:v>
                </c:pt>
                <c:pt idx="515">
                  <c:v>16.43</c:v>
                </c:pt>
                <c:pt idx="516">
                  <c:v>16.309999999999999</c:v>
                </c:pt>
                <c:pt idx="517">
                  <c:v>15.95</c:v>
                </c:pt>
                <c:pt idx="518">
                  <c:v>15.88</c:v>
                </c:pt>
                <c:pt idx="519">
                  <c:v>15.81</c:v>
                </c:pt>
                <c:pt idx="520">
                  <c:v>15.92</c:v>
                </c:pt>
                <c:pt idx="521">
                  <c:v>15.92</c:v>
                </c:pt>
                <c:pt idx="522">
                  <c:v>15.99</c:v>
                </c:pt>
                <c:pt idx="523">
                  <c:v>16.010000000000002</c:v>
                </c:pt>
                <c:pt idx="524">
                  <c:v>16.010000000000002</c:v>
                </c:pt>
                <c:pt idx="525">
                  <c:v>15.97</c:v>
                </c:pt>
                <c:pt idx="526">
                  <c:v>15.9</c:v>
                </c:pt>
                <c:pt idx="527">
                  <c:v>15.88</c:v>
                </c:pt>
                <c:pt idx="528">
                  <c:v>15.88</c:v>
                </c:pt>
                <c:pt idx="529">
                  <c:v>15.97</c:v>
                </c:pt>
                <c:pt idx="530">
                  <c:v>16.010000000000002</c:v>
                </c:pt>
                <c:pt idx="531">
                  <c:v>16.079999999999998</c:v>
                </c:pt>
                <c:pt idx="532">
                  <c:v>16.13</c:v>
                </c:pt>
                <c:pt idx="533">
                  <c:v>16.13</c:v>
                </c:pt>
                <c:pt idx="534">
                  <c:v>16.170000000000002</c:v>
                </c:pt>
                <c:pt idx="535">
                  <c:v>16.2</c:v>
                </c:pt>
                <c:pt idx="536">
                  <c:v>16.149999999999999</c:v>
                </c:pt>
                <c:pt idx="537">
                  <c:v>16.059999999999999</c:v>
                </c:pt>
                <c:pt idx="538">
                  <c:v>16.04</c:v>
                </c:pt>
                <c:pt idx="539">
                  <c:v>16.11</c:v>
                </c:pt>
                <c:pt idx="540">
                  <c:v>16.059999999999999</c:v>
                </c:pt>
                <c:pt idx="541">
                  <c:v>15.97</c:v>
                </c:pt>
                <c:pt idx="542">
                  <c:v>15.95</c:v>
                </c:pt>
                <c:pt idx="543">
                  <c:v>16.059999999999999</c:v>
                </c:pt>
                <c:pt idx="544">
                  <c:v>16.22</c:v>
                </c:pt>
                <c:pt idx="545">
                  <c:v>16.29</c:v>
                </c:pt>
                <c:pt idx="546">
                  <c:v>16.34</c:v>
                </c:pt>
                <c:pt idx="547">
                  <c:v>16.34</c:v>
                </c:pt>
                <c:pt idx="548">
                  <c:v>16.2</c:v>
                </c:pt>
                <c:pt idx="549">
                  <c:v>16.079999999999998</c:v>
                </c:pt>
                <c:pt idx="550">
                  <c:v>15.97</c:v>
                </c:pt>
                <c:pt idx="551">
                  <c:v>15.83</c:v>
                </c:pt>
                <c:pt idx="552">
                  <c:v>15.83</c:v>
                </c:pt>
                <c:pt idx="553">
                  <c:v>15.92</c:v>
                </c:pt>
                <c:pt idx="554">
                  <c:v>15.9</c:v>
                </c:pt>
                <c:pt idx="555">
                  <c:v>15.92</c:v>
                </c:pt>
                <c:pt idx="556">
                  <c:v>15.85</c:v>
                </c:pt>
                <c:pt idx="557">
                  <c:v>15.81</c:v>
                </c:pt>
                <c:pt idx="558">
                  <c:v>15.81</c:v>
                </c:pt>
                <c:pt idx="559">
                  <c:v>15.88</c:v>
                </c:pt>
                <c:pt idx="560">
                  <c:v>16.010000000000002</c:v>
                </c:pt>
                <c:pt idx="561">
                  <c:v>16.04</c:v>
                </c:pt>
                <c:pt idx="562">
                  <c:v>16.079999999999998</c:v>
                </c:pt>
                <c:pt idx="563">
                  <c:v>15.95</c:v>
                </c:pt>
                <c:pt idx="564">
                  <c:v>15.76</c:v>
                </c:pt>
                <c:pt idx="565">
                  <c:v>15.67</c:v>
                </c:pt>
                <c:pt idx="566">
                  <c:v>15.62</c:v>
                </c:pt>
                <c:pt idx="567">
                  <c:v>15.72</c:v>
                </c:pt>
                <c:pt idx="568">
                  <c:v>15.74</c:v>
                </c:pt>
                <c:pt idx="569">
                  <c:v>15.81</c:v>
                </c:pt>
                <c:pt idx="570">
                  <c:v>15.81</c:v>
                </c:pt>
                <c:pt idx="571">
                  <c:v>15.67</c:v>
                </c:pt>
                <c:pt idx="572">
                  <c:v>15.51</c:v>
                </c:pt>
                <c:pt idx="573">
                  <c:v>15.44</c:v>
                </c:pt>
                <c:pt idx="574">
                  <c:v>15.4</c:v>
                </c:pt>
                <c:pt idx="575">
                  <c:v>15.58</c:v>
                </c:pt>
                <c:pt idx="576">
                  <c:v>15.62</c:v>
                </c:pt>
                <c:pt idx="577">
                  <c:v>15.56</c:v>
                </c:pt>
                <c:pt idx="578">
                  <c:v>15.62</c:v>
                </c:pt>
                <c:pt idx="579">
                  <c:v>15.69</c:v>
                </c:pt>
                <c:pt idx="580">
                  <c:v>15.78</c:v>
                </c:pt>
                <c:pt idx="581">
                  <c:v>15.76</c:v>
                </c:pt>
                <c:pt idx="582">
                  <c:v>15.81</c:v>
                </c:pt>
                <c:pt idx="583">
                  <c:v>15.81</c:v>
                </c:pt>
                <c:pt idx="584">
                  <c:v>15.76</c:v>
                </c:pt>
                <c:pt idx="585">
                  <c:v>15.83</c:v>
                </c:pt>
                <c:pt idx="586">
                  <c:v>15.9</c:v>
                </c:pt>
                <c:pt idx="587">
                  <c:v>15.92</c:v>
                </c:pt>
                <c:pt idx="588">
                  <c:v>15.85</c:v>
                </c:pt>
                <c:pt idx="589">
                  <c:v>15.88</c:v>
                </c:pt>
                <c:pt idx="590">
                  <c:v>15.83</c:v>
                </c:pt>
                <c:pt idx="591">
                  <c:v>15.78</c:v>
                </c:pt>
                <c:pt idx="592">
                  <c:v>15.78</c:v>
                </c:pt>
                <c:pt idx="593">
                  <c:v>15.72</c:v>
                </c:pt>
                <c:pt idx="594">
                  <c:v>15.67</c:v>
                </c:pt>
                <c:pt idx="595">
                  <c:v>15.76</c:v>
                </c:pt>
                <c:pt idx="596">
                  <c:v>15.83</c:v>
                </c:pt>
                <c:pt idx="597">
                  <c:v>15.88</c:v>
                </c:pt>
                <c:pt idx="598">
                  <c:v>15.81</c:v>
                </c:pt>
                <c:pt idx="599">
                  <c:v>15.74</c:v>
                </c:pt>
                <c:pt idx="600">
                  <c:v>15.56</c:v>
                </c:pt>
                <c:pt idx="601">
                  <c:v>15.37</c:v>
                </c:pt>
                <c:pt idx="602">
                  <c:v>15.37</c:v>
                </c:pt>
                <c:pt idx="603">
                  <c:v>15.28</c:v>
                </c:pt>
                <c:pt idx="604">
                  <c:v>15.35</c:v>
                </c:pt>
                <c:pt idx="605">
                  <c:v>15.49</c:v>
                </c:pt>
                <c:pt idx="606">
                  <c:v>15.56</c:v>
                </c:pt>
                <c:pt idx="607">
                  <c:v>15.65</c:v>
                </c:pt>
                <c:pt idx="608">
                  <c:v>15.81</c:v>
                </c:pt>
                <c:pt idx="609">
                  <c:v>15.97</c:v>
                </c:pt>
                <c:pt idx="610">
                  <c:v>15.99</c:v>
                </c:pt>
                <c:pt idx="611">
                  <c:v>15.9</c:v>
                </c:pt>
                <c:pt idx="612">
                  <c:v>15.83</c:v>
                </c:pt>
                <c:pt idx="613">
                  <c:v>15.9</c:v>
                </c:pt>
                <c:pt idx="614">
                  <c:v>15.81</c:v>
                </c:pt>
                <c:pt idx="615">
                  <c:v>15.81</c:v>
                </c:pt>
                <c:pt idx="616">
                  <c:v>15.76</c:v>
                </c:pt>
                <c:pt idx="617">
                  <c:v>15.67</c:v>
                </c:pt>
                <c:pt idx="618">
                  <c:v>15.69</c:v>
                </c:pt>
                <c:pt idx="619">
                  <c:v>15.67</c:v>
                </c:pt>
                <c:pt idx="620">
                  <c:v>15.67</c:v>
                </c:pt>
                <c:pt idx="621">
                  <c:v>15.74</c:v>
                </c:pt>
                <c:pt idx="622">
                  <c:v>15.76</c:v>
                </c:pt>
                <c:pt idx="623">
                  <c:v>15.78</c:v>
                </c:pt>
                <c:pt idx="624">
                  <c:v>15.83</c:v>
                </c:pt>
                <c:pt idx="625">
                  <c:v>15.78</c:v>
                </c:pt>
                <c:pt idx="626">
                  <c:v>15.74</c:v>
                </c:pt>
                <c:pt idx="627">
                  <c:v>15.74</c:v>
                </c:pt>
                <c:pt idx="628">
                  <c:v>15.58</c:v>
                </c:pt>
                <c:pt idx="629">
                  <c:v>15.58</c:v>
                </c:pt>
                <c:pt idx="630">
                  <c:v>15.67</c:v>
                </c:pt>
                <c:pt idx="631">
                  <c:v>15.72</c:v>
                </c:pt>
                <c:pt idx="632">
                  <c:v>15.67</c:v>
                </c:pt>
                <c:pt idx="633">
                  <c:v>15.67</c:v>
                </c:pt>
                <c:pt idx="634">
                  <c:v>15.65</c:v>
                </c:pt>
                <c:pt idx="635">
                  <c:v>15.69</c:v>
                </c:pt>
                <c:pt idx="636">
                  <c:v>15.65</c:v>
                </c:pt>
                <c:pt idx="637">
                  <c:v>15.65</c:v>
                </c:pt>
                <c:pt idx="638">
                  <c:v>15.6</c:v>
                </c:pt>
                <c:pt idx="639">
                  <c:v>15.53</c:v>
                </c:pt>
                <c:pt idx="640">
                  <c:v>15.3</c:v>
                </c:pt>
                <c:pt idx="641">
                  <c:v>15.19</c:v>
                </c:pt>
                <c:pt idx="642">
                  <c:v>15.33</c:v>
                </c:pt>
                <c:pt idx="643">
                  <c:v>15.46</c:v>
                </c:pt>
                <c:pt idx="644">
                  <c:v>15.37</c:v>
                </c:pt>
                <c:pt idx="645">
                  <c:v>15.4</c:v>
                </c:pt>
                <c:pt idx="646">
                  <c:v>15.35</c:v>
                </c:pt>
                <c:pt idx="647">
                  <c:v>15.4</c:v>
                </c:pt>
                <c:pt idx="648">
                  <c:v>15.49</c:v>
                </c:pt>
                <c:pt idx="649">
                  <c:v>15.58</c:v>
                </c:pt>
                <c:pt idx="650">
                  <c:v>15.65</c:v>
                </c:pt>
                <c:pt idx="651">
                  <c:v>15.76</c:v>
                </c:pt>
                <c:pt idx="652">
                  <c:v>15.76</c:v>
                </c:pt>
                <c:pt idx="653">
                  <c:v>15.67</c:v>
                </c:pt>
                <c:pt idx="654">
                  <c:v>15.42</c:v>
                </c:pt>
                <c:pt idx="655">
                  <c:v>15.07</c:v>
                </c:pt>
                <c:pt idx="656">
                  <c:v>14.96</c:v>
                </c:pt>
                <c:pt idx="657">
                  <c:v>15.01</c:v>
                </c:pt>
                <c:pt idx="658">
                  <c:v>15.17</c:v>
                </c:pt>
                <c:pt idx="659">
                  <c:v>15.28</c:v>
                </c:pt>
                <c:pt idx="660">
                  <c:v>15.35</c:v>
                </c:pt>
                <c:pt idx="661">
                  <c:v>15.4</c:v>
                </c:pt>
                <c:pt idx="662">
                  <c:v>15.33</c:v>
                </c:pt>
                <c:pt idx="663">
                  <c:v>15.23</c:v>
                </c:pt>
                <c:pt idx="664">
                  <c:v>15.26</c:v>
                </c:pt>
                <c:pt idx="665">
                  <c:v>15.3</c:v>
                </c:pt>
                <c:pt idx="666">
                  <c:v>15.26</c:v>
                </c:pt>
                <c:pt idx="667">
                  <c:v>15.33</c:v>
                </c:pt>
                <c:pt idx="668">
                  <c:v>15.35</c:v>
                </c:pt>
                <c:pt idx="669">
                  <c:v>15.42</c:v>
                </c:pt>
                <c:pt idx="670">
                  <c:v>15.56</c:v>
                </c:pt>
                <c:pt idx="671">
                  <c:v>15.44</c:v>
                </c:pt>
                <c:pt idx="672">
                  <c:v>15.33</c:v>
                </c:pt>
                <c:pt idx="673">
                  <c:v>15.3</c:v>
                </c:pt>
                <c:pt idx="674">
                  <c:v>15.35</c:v>
                </c:pt>
                <c:pt idx="675">
                  <c:v>15.35</c:v>
                </c:pt>
                <c:pt idx="676">
                  <c:v>15.4</c:v>
                </c:pt>
                <c:pt idx="677">
                  <c:v>15.35</c:v>
                </c:pt>
                <c:pt idx="678">
                  <c:v>15.23</c:v>
                </c:pt>
                <c:pt idx="679">
                  <c:v>15.19</c:v>
                </c:pt>
                <c:pt idx="680">
                  <c:v>15.28</c:v>
                </c:pt>
                <c:pt idx="681">
                  <c:v>15.28</c:v>
                </c:pt>
                <c:pt idx="682">
                  <c:v>15.21</c:v>
                </c:pt>
                <c:pt idx="683">
                  <c:v>15.23</c:v>
                </c:pt>
                <c:pt idx="684">
                  <c:v>15.33</c:v>
                </c:pt>
                <c:pt idx="685">
                  <c:v>15.33</c:v>
                </c:pt>
                <c:pt idx="686">
                  <c:v>15.33</c:v>
                </c:pt>
                <c:pt idx="687">
                  <c:v>15.33</c:v>
                </c:pt>
                <c:pt idx="688">
                  <c:v>15.4</c:v>
                </c:pt>
                <c:pt idx="689">
                  <c:v>15.46</c:v>
                </c:pt>
              </c:numCache>
            </c:numRef>
          </c:yVal>
          <c:smooth val="0"/>
        </c:ser>
        <c:ser>
          <c:idx val="0"/>
          <c:order val="2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Sheet1!$K$3:$K$692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Sheet1!$G$3:$G$692</c:f>
              <c:numCache>
                <c:formatCode>General</c:formatCode>
                <c:ptCount val="690"/>
                <c:pt idx="0">
                  <c:v>0.97</c:v>
                </c:pt>
                <c:pt idx="1">
                  <c:v>1.08</c:v>
                </c:pt>
                <c:pt idx="2">
                  <c:v>0.84</c:v>
                </c:pt>
                <c:pt idx="3">
                  <c:v>0.78</c:v>
                </c:pt>
                <c:pt idx="4">
                  <c:v>0.73</c:v>
                </c:pt>
                <c:pt idx="5">
                  <c:v>0.88</c:v>
                </c:pt>
                <c:pt idx="6">
                  <c:v>0.75</c:v>
                </c:pt>
                <c:pt idx="7">
                  <c:v>0.71</c:v>
                </c:pt>
                <c:pt idx="8">
                  <c:v>0.74</c:v>
                </c:pt>
                <c:pt idx="9">
                  <c:v>0.68</c:v>
                </c:pt>
                <c:pt idx="10">
                  <c:v>0.73</c:v>
                </c:pt>
                <c:pt idx="11">
                  <c:v>0.67</c:v>
                </c:pt>
                <c:pt idx="12">
                  <c:v>0.72</c:v>
                </c:pt>
                <c:pt idx="13">
                  <c:v>0.67</c:v>
                </c:pt>
                <c:pt idx="14">
                  <c:v>0.7</c:v>
                </c:pt>
                <c:pt idx="15">
                  <c:v>0.81</c:v>
                </c:pt>
                <c:pt idx="16">
                  <c:v>0.71</c:v>
                </c:pt>
                <c:pt idx="17">
                  <c:v>0.66</c:v>
                </c:pt>
                <c:pt idx="18">
                  <c:v>0.61</c:v>
                </c:pt>
                <c:pt idx="19">
                  <c:v>0.61</c:v>
                </c:pt>
                <c:pt idx="20">
                  <c:v>0.59</c:v>
                </c:pt>
                <c:pt idx="21">
                  <c:v>0.65</c:v>
                </c:pt>
                <c:pt idx="22">
                  <c:v>0.66</c:v>
                </c:pt>
                <c:pt idx="23">
                  <c:v>0.63</c:v>
                </c:pt>
                <c:pt idx="24">
                  <c:v>0.57999999999999996</c:v>
                </c:pt>
                <c:pt idx="25">
                  <c:v>0.59</c:v>
                </c:pt>
                <c:pt idx="26">
                  <c:v>0.6</c:v>
                </c:pt>
                <c:pt idx="27">
                  <c:v>0.59</c:v>
                </c:pt>
                <c:pt idx="28">
                  <c:v>0.59</c:v>
                </c:pt>
                <c:pt idx="29">
                  <c:v>0.56000000000000005</c:v>
                </c:pt>
                <c:pt idx="30">
                  <c:v>0.57999999999999996</c:v>
                </c:pt>
                <c:pt idx="31">
                  <c:v>0.56999999999999995</c:v>
                </c:pt>
                <c:pt idx="32">
                  <c:v>0.56999999999999995</c:v>
                </c:pt>
                <c:pt idx="33">
                  <c:v>0.56000000000000005</c:v>
                </c:pt>
                <c:pt idx="34">
                  <c:v>0.56000000000000005</c:v>
                </c:pt>
                <c:pt idx="35">
                  <c:v>0.56000000000000005</c:v>
                </c:pt>
                <c:pt idx="36">
                  <c:v>0.56999999999999995</c:v>
                </c:pt>
                <c:pt idx="37">
                  <c:v>0.56999999999999995</c:v>
                </c:pt>
                <c:pt idx="38">
                  <c:v>0.56999999999999995</c:v>
                </c:pt>
                <c:pt idx="39">
                  <c:v>0.56000000000000005</c:v>
                </c:pt>
                <c:pt idx="40">
                  <c:v>0.55000000000000004</c:v>
                </c:pt>
                <c:pt idx="41">
                  <c:v>0.55000000000000004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0.55000000000000004</c:v>
                </c:pt>
                <c:pt idx="45">
                  <c:v>0.55000000000000004</c:v>
                </c:pt>
                <c:pt idx="46">
                  <c:v>0.56000000000000005</c:v>
                </c:pt>
                <c:pt idx="47">
                  <c:v>0.56000000000000005</c:v>
                </c:pt>
                <c:pt idx="48">
                  <c:v>0.56000000000000005</c:v>
                </c:pt>
                <c:pt idx="49">
                  <c:v>0.56999999999999995</c:v>
                </c:pt>
                <c:pt idx="50">
                  <c:v>0.56000000000000005</c:v>
                </c:pt>
                <c:pt idx="51">
                  <c:v>0.63</c:v>
                </c:pt>
                <c:pt idx="52">
                  <c:v>0.57999999999999996</c:v>
                </c:pt>
                <c:pt idx="53">
                  <c:v>0.64</c:v>
                </c:pt>
                <c:pt idx="54">
                  <c:v>0.65</c:v>
                </c:pt>
                <c:pt idx="55">
                  <c:v>0.66</c:v>
                </c:pt>
                <c:pt idx="56">
                  <c:v>0.66</c:v>
                </c:pt>
                <c:pt idx="57">
                  <c:v>0.65</c:v>
                </c:pt>
                <c:pt idx="58">
                  <c:v>0.68</c:v>
                </c:pt>
                <c:pt idx="59">
                  <c:v>0.67</c:v>
                </c:pt>
                <c:pt idx="60">
                  <c:v>0.71</c:v>
                </c:pt>
                <c:pt idx="61">
                  <c:v>0.67</c:v>
                </c:pt>
                <c:pt idx="62">
                  <c:v>0.71</c:v>
                </c:pt>
                <c:pt idx="63">
                  <c:v>0.71</c:v>
                </c:pt>
                <c:pt idx="64">
                  <c:v>0.71</c:v>
                </c:pt>
                <c:pt idx="65">
                  <c:v>0.72</c:v>
                </c:pt>
                <c:pt idx="66">
                  <c:v>0.68</c:v>
                </c:pt>
                <c:pt idx="67">
                  <c:v>0.69</c:v>
                </c:pt>
                <c:pt idx="68">
                  <c:v>0.7</c:v>
                </c:pt>
                <c:pt idx="69">
                  <c:v>0.71</c:v>
                </c:pt>
                <c:pt idx="70">
                  <c:v>0.72</c:v>
                </c:pt>
                <c:pt idx="71">
                  <c:v>0.79</c:v>
                </c:pt>
                <c:pt idx="72">
                  <c:v>0.78</c:v>
                </c:pt>
                <c:pt idx="73">
                  <c:v>0.76</c:v>
                </c:pt>
                <c:pt idx="74">
                  <c:v>0.73</c:v>
                </c:pt>
                <c:pt idx="75">
                  <c:v>0.74</c:v>
                </c:pt>
                <c:pt idx="76">
                  <c:v>0.73</c:v>
                </c:pt>
                <c:pt idx="77">
                  <c:v>0.74</c:v>
                </c:pt>
                <c:pt idx="78">
                  <c:v>0.75</c:v>
                </c:pt>
                <c:pt idx="79">
                  <c:v>0.75</c:v>
                </c:pt>
                <c:pt idx="80">
                  <c:v>0.76</c:v>
                </c:pt>
                <c:pt idx="81">
                  <c:v>0.76</c:v>
                </c:pt>
                <c:pt idx="82">
                  <c:v>0.76</c:v>
                </c:pt>
                <c:pt idx="83">
                  <c:v>0.76</c:v>
                </c:pt>
                <c:pt idx="84">
                  <c:v>0.77</c:v>
                </c:pt>
                <c:pt idx="85">
                  <c:v>0.77</c:v>
                </c:pt>
                <c:pt idx="86">
                  <c:v>0.77</c:v>
                </c:pt>
                <c:pt idx="87">
                  <c:v>0.77</c:v>
                </c:pt>
                <c:pt idx="88">
                  <c:v>0.77</c:v>
                </c:pt>
                <c:pt idx="89">
                  <c:v>0.76</c:v>
                </c:pt>
                <c:pt idx="90">
                  <c:v>0.76</c:v>
                </c:pt>
                <c:pt idx="91">
                  <c:v>0.77</c:v>
                </c:pt>
                <c:pt idx="92">
                  <c:v>0.77</c:v>
                </c:pt>
                <c:pt idx="93">
                  <c:v>0.78</c:v>
                </c:pt>
                <c:pt idx="94">
                  <c:v>0.78</c:v>
                </c:pt>
                <c:pt idx="95">
                  <c:v>0.77</c:v>
                </c:pt>
                <c:pt idx="96">
                  <c:v>0.77</c:v>
                </c:pt>
                <c:pt idx="97">
                  <c:v>0.77</c:v>
                </c:pt>
                <c:pt idx="98">
                  <c:v>0.78</c:v>
                </c:pt>
                <c:pt idx="99">
                  <c:v>0.78</c:v>
                </c:pt>
                <c:pt idx="100">
                  <c:v>0.78</c:v>
                </c:pt>
                <c:pt idx="101">
                  <c:v>0.78</c:v>
                </c:pt>
                <c:pt idx="102">
                  <c:v>0.78</c:v>
                </c:pt>
                <c:pt idx="103">
                  <c:v>0.78</c:v>
                </c:pt>
                <c:pt idx="104">
                  <c:v>0.78</c:v>
                </c:pt>
                <c:pt idx="105">
                  <c:v>0.78</c:v>
                </c:pt>
                <c:pt idx="106">
                  <c:v>0.8</c:v>
                </c:pt>
                <c:pt idx="107">
                  <c:v>0.78</c:v>
                </c:pt>
                <c:pt idx="108">
                  <c:v>0.79</c:v>
                </c:pt>
                <c:pt idx="109">
                  <c:v>0.8</c:v>
                </c:pt>
                <c:pt idx="110">
                  <c:v>0.8</c:v>
                </c:pt>
                <c:pt idx="111">
                  <c:v>0.82</c:v>
                </c:pt>
                <c:pt idx="112">
                  <c:v>0.81</c:v>
                </c:pt>
                <c:pt idx="113">
                  <c:v>0.81</c:v>
                </c:pt>
                <c:pt idx="114">
                  <c:v>0.81</c:v>
                </c:pt>
                <c:pt idx="115">
                  <c:v>0.82</c:v>
                </c:pt>
                <c:pt idx="116">
                  <c:v>0.83</c:v>
                </c:pt>
                <c:pt idx="117">
                  <c:v>0.83</c:v>
                </c:pt>
                <c:pt idx="118">
                  <c:v>0.82</c:v>
                </c:pt>
                <c:pt idx="119">
                  <c:v>0.82</c:v>
                </c:pt>
                <c:pt idx="120">
                  <c:v>0.83</c:v>
                </c:pt>
                <c:pt idx="121">
                  <c:v>0.84</c:v>
                </c:pt>
                <c:pt idx="122">
                  <c:v>0.85</c:v>
                </c:pt>
                <c:pt idx="123">
                  <c:v>0.85</c:v>
                </c:pt>
                <c:pt idx="124">
                  <c:v>0.85</c:v>
                </c:pt>
                <c:pt idx="125">
                  <c:v>0.85</c:v>
                </c:pt>
                <c:pt idx="126">
                  <c:v>0.86</c:v>
                </c:pt>
                <c:pt idx="127">
                  <c:v>0.86</c:v>
                </c:pt>
                <c:pt idx="128">
                  <c:v>0.87</c:v>
                </c:pt>
                <c:pt idx="129">
                  <c:v>0.88</c:v>
                </c:pt>
                <c:pt idx="130">
                  <c:v>0.89</c:v>
                </c:pt>
                <c:pt idx="131">
                  <c:v>0.89</c:v>
                </c:pt>
                <c:pt idx="132">
                  <c:v>0.88</c:v>
                </c:pt>
                <c:pt idx="133">
                  <c:v>0.9</c:v>
                </c:pt>
                <c:pt idx="134">
                  <c:v>0.82</c:v>
                </c:pt>
                <c:pt idx="135">
                  <c:v>0.84</c:v>
                </c:pt>
                <c:pt idx="136">
                  <c:v>0.88</c:v>
                </c:pt>
                <c:pt idx="137">
                  <c:v>0.94</c:v>
                </c:pt>
                <c:pt idx="138">
                  <c:v>1.01</c:v>
                </c:pt>
                <c:pt idx="139">
                  <c:v>0.94</c:v>
                </c:pt>
                <c:pt idx="140">
                  <c:v>1.26</c:v>
                </c:pt>
                <c:pt idx="141">
                  <c:v>1.29</c:v>
                </c:pt>
                <c:pt idx="142">
                  <c:v>1.37</c:v>
                </c:pt>
                <c:pt idx="143">
                  <c:v>1.33</c:v>
                </c:pt>
                <c:pt idx="144">
                  <c:v>1.23</c:v>
                </c:pt>
                <c:pt idx="145">
                  <c:v>1.51</c:v>
                </c:pt>
                <c:pt idx="146">
                  <c:v>1.1599999999999999</c:v>
                </c:pt>
                <c:pt idx="147">
                  <c:v>1.4</c:v>
                </c:pt>
                <c:pt idx="148">
                  <c:v>1.51</c:v>
                </c:pt>
                <c:pt idx="149">
                  <c:v>1.45</c:v>
                </c:pt>
                <c:pt idx="150">
                  <c:v>1.52</c:v>
                </c:pt>
                <c:pt idx="151">
                  <c:v>1.5</c:v>
                </c:pt>
                <c:pt idx="152">
                  <c:v>1.67</c:v>
                </c:pt>
                <c:pt idx="153">
                  <c:v>1.63</c:v>
                </c:pt>
                <c:pt idx="154">
                  <c:v>1.46</c:v>
                </c:pt>
                <c:pt idx="155">
                  <c:v>1.58</c:v>
                </c:pt>
                <c:pt idx="156">
                  <c:v>1.52</c:v>
                </c:pt>
                <c:pt idx="157">
                  <c:v>1.59</c:v>
                </c:pt>
                <c:pt idx="158">
                  <c:v>1.75</c:v>
                </c:pt>
                <c:pt idx="159">
                  <c:v>1.69</c:v>
                </c:pt>
                <c:pt idx="160">
                  <c:v>1.62</c:v>
                </c:pt>
                <c:pt idx="161">
                  <c:v>1.92</c:v>
                </c:pt>
                <c:pt idx="162">
                  <c:v>1.81</c:v>
                </c:pt>
                <c:pt idx="163">
                  <c:v>1.72</c:v>
                </c:pt>
                <c:pt idx="164">
                  <c:v>1.79</c:v>
                </c:pt>
                <c:pt idx="165">
                  <c:v>1.37</c:v>
                </c:pt>
                <c:pt idx="166">
                  <c:v>1.92</c:v>
                </c:pt>
                <c:pt idx="167">
                  <c:v>1.93</c:v>
                </c:pt>
                <c:pt idx="168">
                  <c:v>1.96</c:v>
                </c:pt>
                <c:pt idx="169">
                  <c:v>1.69</c:v>
                </c:pt>
                <c:pt idx="170">
                  <c:v>1.93</c:v>
                </c:pt>
                <c:pt idx="171">
                  <c:v>1.99</c:v>
                </c:pt>
                <c:pt idx="172">
                  <c:v>1.85</c:v>
                </c:pt>
                <c:pt idx="173">
                  <c:v>1.94</c:v>
                </c:pt>
                <c:pt idx="174">
                  <c:v>2</c:v>
                </c:pt>
                <c:pt idx="175">
                  <c:v>1.97</c:v>
                </c:pt>
                <c:pt idx="176">
                  <c:v>2.29</c:v>
                </c:pt>
                <c:pt idx="177">
                  <c:v>2.21</c:v>
                </c:pt>
                <c:pt idx="178">
                  <c:v>2.15</c:v>
                </c:pt>
                <c:pt idx="179">
                  <c:v>2.2400000000000002</c:v>
                </c:pt>
                <c:pt idx="180">
                  <c:v>2.29</c:v>
                </c:pt>
                <c:pt idx="181">
                  <c:v>1.82</c:v>
                </c:pt>
                <c:pt idx="182">
                  <c:v>2.21</c:v>
                </c:pt>
                <c:pt idx="183">
                  <c:v>2.46</c:v>
                </c:pt>
                <c:pt idx="184">
                  <c:v>2.35</c:v>
                </c:pt>
                <c:pt idx="185">
                  <c:v>2.29</c:v>
                </c:pt>
                <c:pt idx="186">
                  <c:v>2.48</c:v>
                </c:pt>
                <c:pt idx="187">
                  <c:v>2.19</c:v>
                </c:pt>
                <c:pt idx="188">
                  <c:v>2.42</c:v>
                </c:pt>
                <c:pt idx="189">
                  <c:v>2.36</c:v>
                </c:pt>
                <c:pt idx="190">
                  <c:v>2.38</c:v>
                </c:pt>
                <c:pt idx="191">
                  <c:v>2.62</c:v>
                </c:pt>
                <c:pt idx="192">
                  <c:v>2.1800000000000002</c:v>
                </c:pt>
                <c:pt idx="193">
                  <c:v>2.56</c:v>
                </c:pt>
                <c:pt idx="194">
                  <c:v>2.2200000000000002</c:v>
                </c:pt>
                <c:pt idx="195">
                  <c:v>2.54</c:v>
                </c:pt>
                <c:pt idx="196">
                  <c:v>2.4700000000000002</c:v>
                </c:pt>
                <c:pt idx="197">
                  <c:v>2.44</c:v>
                </c:pt>
                <c:pt idx="198">
                  <c:v>2.67</c:v>
                </c:pt>
                <c:pt idx="199">
                  <c:v>3.04</c:v>
                </c:pt>
                <c:pt idx="200">
                  <c:v>2.86</c:v>
                </c:pt>
                <c:pt idx="201">
                  <c:v>2.37</c:v>
                </c:pt>
                <c:pt idx="202">
                  <c:v>2.63</c:v>
                </c:pt>
                <c:pt idx="203">
                  <c:v>2.67</c:v>
                </c:pt>
                <c:pt idx="204">
                  <c:v>2.57</c:v>
                </c:pt>
                <c:pt idx="205">
                  <c:v>2.79</c:v>
                </c:pt>
                <c:pt idx="206">
                  <c:v>2.73</c:v>
                </c:pt>
                <c:pt idx="207">
                  <c:v>2.75</c:v>
                </c:pt>
                <c:pt idx="208">
                  <c:v>2.88</c:v>
                </c:pt>
                <c:pt idx="209">
                  <c:v>3.03</c:v>
                </c:pt>
                <c:pt idx="210">
                  <c:v>2.67</c:v>
                </c:pt>
                <c:pt idx="211">
                  <c:v>2.74</c:v>
                </c:pt>
                <c:pt idx="212">
                  <c:v>2.98</c:v>
                </c:pt>
                <c:pt idx="213">
                  <c:v>2.89</c:v>
                </c:pt>
                <c:pt idx="214">
                  <c:v>2.68</c:v>
                </c:pt>
                <c:pt idx="215">
                  <c:v>2.82</c:v>
                </c:pt>
                <c:pt idx="216">
                  <c:v>3</c:v>
                </c:pt>
                <c:pt idx="217">
                  <c:v>2.69</c:v>
                </c:pt>
                <c:pt idx="218">
                  <c:v>3.06</c:v>
                </c:pt>
                <c:pt idx="219">
                  <c:v>3</c:v>
                </c:pt>
                <c:pt idx="220">
                  <c:v>2.71</c:v>
                </c:pt>
                <c:pt idx="221">
                  <c:v>2.97</c:v>
                </c:pt>
                <c:pt idx="222">
                  <c:v>3.27</c:v>
                </c:pt>
                <c:pt idx="223">
                  <c:v>3.08</c:v>
                </c:pt>
                <c:pt idx="224">
                  <c:v>3.14</c:v>
                </c:pt>
                <c:pt idx="225">
                  <c:v>3.25</c:v>
                </c:pt>
                <c:pt idx="226">
                  <c:v>3.28</c:v>
                </c:pt>
                <c:pt idx="227">
                  <c:v>3.22</c:v>
                </c:pt>
                <c:pt idx="228">
                  <c:v>3.45</c:v>
                </c:pt>
                <c:pt idx="229">
                  <c:v>3.4</c:v>
                </c:pt>
                <c:pt idx="230">
                  <c:v>3.29</c:v>
                </c:pt>
                <c:pt idx="231">
                  <c:v>3.38</c:v>
                </c:pt>
                <c:pt idx="232">
                  <c:v>3.13</c:v>
                </c:pt>
                <c:pt idx="233">
                  <c:v>3.78</c:v>
                </c:pt>
                <c:pt idx="234">
                  <c:v>3.48</c:v>
                </c:pt>
                <c:pt idx="235">
                  <c:v>3.41</c:v>
                </c:pt>
                <c:pt idx="236">
                  <c:v>3.62</c:v>
                </c:pt>
                <c:pt idx="237">
                  <c:v>3.48</c:v>
                </c:pt>
                <c:pt idx="238">
                  <c:v>3.62</c:v>
                </c:pt>
                <c:pt idx="239">
                  <c:v>3.47</c:v>
                </c:pt>
                <c:pt idx="240">
                  <c:v>3.67</c:v>
                </c:pt>
                <c:pt idx="241">
                  <c:v>3.95</c:v>
                </c:pt>
                <c:pt idx="242">
                  <c:v>4.05</c:v>
                </c:pt>
                <c:pt idx="243">
                  <c:v>4.4000000000000004</c:v>
                </c:pt>
                <c:pt idx="244">
                  <c:v>4.46</c:v>
                </c:pt>
                <c:pt idx="245">
                  <c:v>4.8600000000000003</c:v>
                </c:pt>
                <c:pt idx="246">
                  <c:v>5.04</c:v>
                </c:pt>
                <c:pt idx="247">
                  <c:v>5.51</c:v>
                </c:pt>
                <c:pt idx="248">
                  <c:v>5.63</c:v>
                </c:pt>
                <c:pt idx="249">
                  <c:v>5.97</c:v>
                </c:pt>
                <c:pt idx="250">
                  <c:v>6.29</c:v>
                </c:pt>
                <c:pt idx="251">
                  <c:v>6.53</c:v>
                </c:pt>
                <c:pt idx="252">
                  <c:v>6.77</c:v>
                </c:pt>
                <c:pt idx="253">
                  <c:v>6.8</c:v>
                </c:pt>
                <c:pt idx="254">
                  <c:v>7.2</c:v>
                </c:pt>
                <c:pt idx="255">
                  <c:v>7.37</c:v>
                </c:pt>
                <c:pt idx="256">
                  <c:v>7.73</c:v>
                </c:pt>
                <c:pt idx="257">
                  <c:v>8.0399999999999991</c:v>
                </c:pt>
                <c:pt idx="258">
                  <c:v>8.1300000000000008</c:v>
                </c:pt>
                <c:pt idx="259">
                  <c:v>8.4499999999999993</c:v>
                </c:pt>
                <c:pt idx="260">
                  <c:v>8.5299999999999994</c:v>
                </c:pt>
                <c:pt idx="261">
                  <c:v>8.86</c:v>
                </c:pt>
                <c:pt idx="262">
                  <c:v>9.11</c:v>
                </c:pt>
                <c:pt idx="263">
                  <c:v>9.4</c:v>
                </c:pt>
                <c:pt idx="264">
                  <c:v>9.6199999999999992</c:v>
                </c:pt>
                <c:pt idx="265">
                  <c:v>9.7799999999999994</c:v>
                </c:pt>
                <c:pt idx="266">
                  <c:v>10.01</c:v>
                </c:pt>
                <c:pt idx="267">
                  <c:v>10.23</c:v>
                </c:pt>
                <c:pt idx="268">
                  <c:v>10.45</c:v>
                </c:pt>
                <c:pt idx="269">
                  <c:v>10.67</c:v>
                </c:pt>
                <c:pt idx="270">
                  <c:v>10.81</c:v>
                </c:pt>
                <c:pt idx="271">
                  <c:v>11.1</c:v>
                </c:pt>
                <c:pt idx="272">
                  <c:v>11.38</c:v>
                </c:pt>
                <c:pt idx="273">
                  <c:v>11.66</c:v>
                </c:pt>
                <c:pt idx="274">
                  <c:v>11.81</c:v>
                </c:pt>
                <c:pt idx="275">
                  <c:v>12.05</c:v>
                </c:pt>
                <c:pt idx="276">
                  <c:v>12.18</c:v>
                </c:pt>
                <c:pt idx="277">
                  <c:v>12.25</c:v>
                </c:pt>
                <c:pt idx="278">
                  <c:v>12.3</c:v>
                </c:pt>
                <c:pt idx="279">
                  <c:v>12.31</c:v>
                </c:pt>
                <c:pt idx="280">
                  <c:v>12.24</c:v>
                </c:pt>
                <c:pt idx="281">
                  <c:v>12.23</c:v>
                </c:pt>
                <c:pt idx="282">
                  <c:v>12.25</c:v>
                </c:pt>
                <c:pt idx="283">
                  <c:v>12.22</c:v>
                </c:pt>
                <c:pt idx="284">
                  <c:v>12.21</c:v>
                </c:pt>
                <c:pt idx="285">
                  <c:v>12.21</c:v>
                </c:pt>
                <c:pt idx="286">
                  <c:v>12.18</c:v>
                </c:pt>
                <c:pt idx="287">
                  <c:v>12.21</c:v>
                </c:pt>
                <c:pt idx="288">
                  <c:v>12.22</c:v>
                </c:pt>
                <c:pt idx="289">
                  <c:v>12.21</c:v>
                </c:pt>
                <c:pt idx="290">
                  <c:v>12.21</c:v>
                </c:pt>
                <c:pt idx="291">
                  <c:v>12.21</c:v>
                </c:pt>
                <c:pt idx="292">
                  <c:v>12.27</c:v>
                </c:pt>
                <c:pt idx="293">
                  <c:v>12.32</c:v>
                </c:pt>
                <c:pt idx="294">
                  <c:v>12.32</c:v>
                </c:pt>
                <c:pt idx="295">
                  <c:v>12.33</c:v>
                </c:pt>
                <c:pt idx="296">
                  <c:v>12.33</c:v>
                </c:pt>
                <c:pt idx="297">
                  <c:v>12.36</c:v>
                </c:pt>
                <c:pt idx="298">
                  <c:v>12.37</c:v>
                </c:pt>
                <c:pt idx="299">
                  <c:v>12.35</c:v>
                </c:pt>
                <c:pt idx="300">
                  <c:v>12.33</c:v>
                </c:pt>
                <c:pt idx="301">
                  <c:v>12.3</c:v>
                </c:pt>
                <c:pt idx="302">
                  <c:v>12.29</c:v>
                </c:pt>
                <c:pt idx="303">
                  <c:v>12.3</c:v>
                </c:pt>
                <c:pt idx="304">
                  <c:v>12.29</c:v>
                </c:pt>
                <c:pt idx="305">
                  <c:v>12.27</c:v>
                </c:pt>
                <c:pt idx="306">
                  <c:v>12.26</c:v>
                </c:pt>
                <c:pt idx="307">
                  <c:v>12.25</c:v>
                </c:pt>
                <c:pt idx="308">
                  <c:v>12.25</c:v>
                </c:pt>
                <c:pt idx="309">
                  <c:v>12.24</c:v>
                </c:pt>
                <c:pt idx="310">
                  <c:v>12.27</c:v>
                </c:pt>
                <c:pt idx="311">
                  <c:v>12.31</c:v>
                </c:pt>
                <c:pt idx="312">
                  <c:v>12.29</c:v>
                </c:pt>
                <c:pt idx="313">
                  <c:v>12.19</c:v>
                </c:pt>
                <c:pt idx="314">
                  <c:v>12.13</c:v>
                </c:pt>
                <c:pt idx="315">
                  <c:v>12.02</c:v>
                </c:pt>
                <c:pt idx="316">
                  <c:v>11.95</c:v>
                </c:pt>
                <c:pt idx="317">
                  <c:v>11.93</c:v>
                </c:pt>
                <c:pt idx="318">
                  <c:v>11.93</c:v>
                </c:pt>
                <c:pt idx="319">
                  <c:v>11.93</c:v>
                </c:pt>
                <c:pt idx="320">
                  <c:v>11.92</c:v>
                </c:pt>
                <c:pt idx="321">
                  <c:v>11.94</c:v>
                </c:pt>
                <c:pt idx="322">
                  <c:v>11.93</c:v>
                </c:pt>
                <c:pt idx="323">
                  <c:v>11.93</c:v>
                </c:pt>
                <c:pt idx="324">
                  <c:v>11.94</c:v>
                </c:pt>
                <c:pt idx="325">
                  <c:v>11.97</c:v>
                </c:pt>
                <c:pt idx="326">
                  <c:v>11.94</c:v>
                </c:pt>
                <c:pt idx="327">
                  <c:v>11.96</c:v>
                </c:pt>
                <c:pt idx="328">
                  <c:v>11.95</c:v>
                </c:pt>
                <c:pt idx="329">
                  <c:v>11.88</c:v>
                </c:pt>
                <c:pt idx="330">
                  <c:v>11.86</c:v>
                </c:pt>
                <c:pt idx="331">
                  <c:v>11.9</c:v>
                </c:pt>
                <c:pt idx="332">
                  <c:v>11.9</c:v>
                </c:pt>
                <c:pt idx="333">
                  <c:v>11.92</c:v>
                </c:pt>
                <c:pt idx="334">
                  <c:v>12</c:v>
                </c:pt>
                <c:pt idx="335">
                  <c:v>12.01</c:v>
                </c:pt>
                <c:pt idx="336">
                  <c:v>11.99</c:v>
                </c:pt>
                <c:pt idx="337">
                  <c:v>11.99</c:v>
                </c:pt>
                <c:pt idx="338">
                  <c:v>11.97</c:v>
                </c:pt>
                <c:pt idx="339">
                  <c:v>11.98</c:v>
                </c:pt>
                <c:pt idx="340">
                  <c:v>11.98</c:v>
                </c:pt>
                <c:pt idx="341">
                  <c:v>11.96</c:v>
                </c:pt>
                <c:pt idx="342">
                  <c:v>11.98</c:v>
                </c:pt>
                <c:pt idx="343">
                  <c:v>12.01</c:v>
                </c:pt>
                <c:pt idx="344">
                  <c:v>12</c:v>
                </c:pt>
                <c:pt idx="345">
                  <c:v>11.93</c:v>
                </c:pt>
                <c:pt idx="346">
                  <c:v>11.91</c:v>
                </c:pt>
                <c:pt idx="347">
                  <c:v>11.92</c:v>
                </c:pt>
                <c:pt idx="348">
                  <c:v>11.96</c:v>
                </c:pt>
                <c:pt idx="349">
                  <c:v>11.99</c:v>
                </c:pt>
                <c:pt idx="350">
                  <c:v>12</c:v>
                </c:pt>
                <c:pt idx="351">
                  <c:v>11.84</c:v>
                </c:pt>
                <c:pt idx="352">
                  <c:v>11.79</c:v>
                </c:pt>
                <c:pt idx="353">
                  <c:v>11.78</c:v>
                </c:pt>
                <c:pt idx="354">
                  <c:v>11.72</c:v>
                </c:pt>
                <c:pt idx="355">
                  <c:v>11.71</c:v>
                </c:pt>
                <c:pt idx="356">
                  <c:v>11.71</c:v>
                </c:pt>
                <c:pt idx="357">
                  <c:v>11.65</c:v>
                </c:pt>
                <c:pt idx="358">
                  <c:v>11.65</c:v>
                </c:pt>
                <c:pt idx="359">
                  <c:v>11.61</c:v>
                </c:pt>
                <c:pt idx="360">
                  <c:v>11.41</c:v>
                </c:pt>
                <c:pt idx="361">
                  <c:v>11.26</c:v>
                </c:pt>
                <c:pt idx="362">
                  <c:v>11.13</c:v>
                </c:pt>
                <c:pt idx="363">
                  <c:v>11.11</c:v>
                </c:pt>
                <c:pt idx="364">
                  <c:v>11.07</c:v>
                </c:pt>
                <c:pt idx="365">
                  <c:v>11.12</c:v>
                </c:pt>
                <c:pt idx="366">
                  <c:v>11.15</c:v>
                </c:pt>
                <c:pt idx="367">
                  <c:v>11.12</c:v>
                </c:pt>
                <c:pt idx="368">
                  <c:v>11.16</c:v>
                </c:pt>
                <c:pt idx="369">
                  <c:v>11.25</c:v>
                </c:pt>
                <c:pt idx="370">
                  <c:v>11.41</c:v>
                </c:pt>
                <c:pt idx="371">
                  <c:v>11.55</c:v>
                </c:pt>
                <c:pt idx="372">
                  <c:v>11.59</c:v>
                </c:pt>
                <c:pt idx="373">
                  <c:v>11.61</c:v>
                </c:pt>
                <c:pt idx="374">
                  <c:v>11.6</c:v>
                </c:pt>
                <c:pt idx="375">
                  <c:v>11.53</c:v>
                </c:pt>
                <c:pt idx="376">
                  <c:v>11.44</c:v>
                </c:pt>
                <c:pt idx="377">
                  <c:v>11.32</c:v>
                </c:pt>
                <c:pt idx="378">
                  <c:v>11.14</c:v>
                </c:pt>
                <c:pt idx="379">
                  <c:v>11.12</c:v>
                </c:pt>
                <c:pt idx="380">
                  <c:v>11.06</c:v>
                </c:pt>
                <c:pt idx="381">
                  <c:v>11.06</c:v>
                </c:pt>
                <c:pt idx="382">
                  <c:v>11.14</c:v>
                </c:pt>
                <c:pt idx="383">
                  <c:v>11.34</c:v>
                </c:pt>
                <c:pt idx="384">
                  <c:v>11.29</c:v>
                </c:pt>
                <c:pt idx="385">
                  <c:v>11.25</c:v>
                </c:pt>
                <c:pt idx="386">
                  <c:v>11.24</c:v>
                </c:pt>
                <c:pt idx="387">
                  <c:v>11.19</c:v>
                </c:pt>
                <c:pt idx="388">
                  <c:v>11.17</c:v>
                </c:pt>
                <c:pt idx="389">
                  <c:v>11.15</c:v>
                </c:pt>
                <c:pt idx="390">
                  <c:v>11.19</c:v>
                </c:pt>
                <c:pt idx="391">
                  <c:v>11.23</c:v>
                </c:pt>
                <c:pt idx="392">
                  <c:v>11.26</c:v>
                </c:pt>
                <c:pt idx="393">
                  <c:v>11.28</c:v>
                </c:pt>
                <c:pt idx="394">
                  <c:v>11.34</c:v>
                </c:pt>
                <c:pt idx="395">
                  <c:v>11.4</c:v>
                </c:pt>
                <c:pt idx="396">
                  <c:v>11.5</c:v>
                </c:pt>
                <c:pt idx="397">
                  <c:v>11.5</c:v>
                </c:pt>
                <c:pt idx="398">
                  <c:v>11.35</c:v>
                </c:pt>
                <c:pt idx="399">
                  <c:v>11.25</c:v>
                </c:pt>
                <c:pt idx="400">
                  <c:v>11.24</c:v>
                </c:pt>
                <c:pt idx="401">
                  <c:v>11.25</c:v>
                </c:pt>
                <c:pt idx="402">
                  <c:v>11.24</c:v>
                </c:pt>
                <c:pt idx="403">
                  <c:v>11.25</c:v>
                </c:pt>
                <c:pt idx="404">
                  <c:v>11.29</c:v>
                </c:pt>
                <c:pt idx="405">
                  <c:v>11.23</c:v>
                </c:pt>
                <c:pt idx="406">
                  <c:v>11.19</c:v>
                </c:pt>
                <c:pt idx="407">
                  <c:v>11.19</c:v>
                </c:pt>
                <c:pt idx="408">
                  <c:v>11.19</c:v>
                </c:pt>
                <c:pt idx="409">
                  <c:v>11.13</c:v>
                </c:pt>
                <c:pt idx="410">
                  <c:v>11.07</c:v>
                </c:pt>
                <c:pt idx="411">
                  <c:v>11.1</c:v>
                </c:pt>
                <c:pt idx="412">
                  <c:v>11.13</c:v>
                </c:pt>
                <c:pt idx="413">
                  <c:v>11.1</c:v>
                </c:pt>
                <c:pt idx="414">
                  <c:v>10.99</c:v>
                </c:pt>
                <c:pt idx="415">
                  <c:v>10.9</c:v>
                </c:pt>
                <c:pt idx="416">
                  <c:v>10.98</c:v>
                </c:pt>
                <c:pt idx="417">
                  <c:v>11.01</c:v>
                </c:pt>
                <c:pt idx="418">
                  <c:v>11.1</c:v>
                </c:pt>
                <c:pt idx="419">
                  <c:v>11.14</c:v>
                </c:pt>
                <c:pt idx="420">
                  <c:v>11.11</c:v>
                </c:pt>
                <c:pt idx="421">
                  <c:v>11.16</c:v>
                </c:pt>
                <c:pt idx="422">
                  <c:v>11.07</c:v>
                </c:pt>
                <c:pt idx="423">
                  <c:v>10.97</c:v>
                </c:pt>
                <c:pt idx="424">
                  <c:v>10.87</c:v>
                </c:pt>
                <c:pt idx="425">
                  <c:v>10.89</c:v>
                </c:pt>
                <c:pt idx="426">
                  <c:v>10.83</c:v>
                </c:pt>
                <c:pt idx="427">
                  <c:v>10.78</c:v>
                </c:pt>
                <c:pt idx="428">
                  <c:v>10.79</c:v>
                </c:pt>
                <c:pt idx="429">
                  <c:v>10.83</c:v>
                </c:pt>
                <c:pt idx="430">
                  <c:v>10.87</c:v>
                </c:pt>
                <c:pt idx="431">
                  <c:v>10.93</c:v>
                </c:pt>
                <c:pt idx="432">
                  <c:v>10.94</c:v>
                </c:pt>
                <c:pt idx="433">
                  <c:v>10.98</c:v>
                </c:pt>
                <c:pt idx="434">
                  <c:v>10.9</c:v>
                </c:pt>
                <c:pt idx="435">
                  <c:v>10.84</c:v>
                </c:pt>
                <c:pt idx="436">
                  <c:v>10.85</c:v>
                </c:pt>
                <c:pt idx="437">
                  <c:v>10.8</c:v>
                </c:pt>
                <c:pt idx="438">
                  <c:v>10.74</c:v>
                </c:pt>
                <c:pt idx="439">
                  <c:v>10.68</c:v>
                </c:pt>
                <c:pt idx="440">
                  <c:v>10.8</c:v>
                </c:pt>
                <c:pt idx="441">
                  <c:v>10.79</c:v>
                </c:pt>
                <c:pt idx="442">
                  <c:v>10.83</c:v>
                </c:pt>
                <c:pt idx="443">
                  <c:v>10.84</c:v>
                </c:pt>
                <c:pt idx="444">
                  <c:v>10.91</c:v>
                </c:pt>
                <c:pt idx="445">
                  <c:v>10.96</c:v>
                </c:pt>
                <c:pt idx="446">
                  <c:v>10.99</c:v>
                </c:pt>
                <c:pt idx="447">
                  <c:v>11</c:v>
                </c:pt>
                <c:pt idx="448">
                  <c:v>10.91</c:v>
                </c:pt>
                <c:pt idx="449">
                  <c:v>10.93</c:v>
                </c:pt>
                <c:pt idx="450">
                  <c:v>10.96</c:v>
                </c:pt>
                <c:pt idx="451">
                  <c:v>11.02</c:v>
                </c:pt>
                <c:pt idx="452">
                  <c:v>10.93</c:v>
                </c:pt>
                <c:pt idx="453">
                  <c:v>10.98</c:v>
                </c:pt>
                <c:pt idx="454">
                  <c:v>11.02</c:v>
                </c:pt>
                <c:pt idx="455">
                  <c:v>10.99</c:v>
                </c:pt>
                <c:pt idx="456">
                  <c:v>11.09</c:v>
                </c:pt>
                <c:pt idx="457">
                  <c:v>11.07</c:v>
                </c:pt>
                <c:pt idx="458">
                  <c:v>11.08</c:v>
                </c:pt>
                <c:pt idx="459">
                  <c:v>11.15</c:v>
                </c:pt>
                <c:pt idx="460">
                  <c:v>11.13</c:v>
                </c:pt>
                <c:pt idx="461">
                  <c:v>11.13</c:v>
                </c:pt>
                <c:pt idx="462">
                  <c:v>11.07</c:v>
                </c:pt>
                <c:pt idx="463">
                  <c:v>11.06</c:v>
                </c:pt>
                <c:pt idx="464">
                  <c:v>10.98</c:v>
                </c:pt>
                <c:pt idx="465">
                  <c:v>11.01</c:v>
                </c:pt>
                <c:pt idx="466">
                  <c:v>11</c:v>
                </c:pt>
                <c:pt idx="467">
                  <c:v>10.95</c:v>
                </c:pt>
                <c:pt idx="468">
                  <c:v>11</c:v>
                </c:pt>
                <c:pt idx="469">
                  <c:v>10.93</c:v>
                </c:pt>
                <c:pt idx="470">
                  <c:v>10.92</c:v>
                </c:pt>
                <c:pt idx="471">
                  <c:v>10.97</c:v>
                </c:pt>
                <c:pt idx="472">
                  <c:v>11.04</c:v>
                </c:pt>
                <c:pt idx="473">
                  <c:v>11.12</c:v>
                </c:pt>
                <c:pt idx="474">
                  <c:v>11.27</c:v>
                </c:pt>
                <c:pt idx="475">
                  <c:v>11.34</c:v>
                </c:pt>
                <c:pt idx="476">
                  <c:v>11.27</c:v>
                </c:pt>
                <c:pt idx="477">
                  <c:v>11.12</c:v>
                </c:pt>
                <c:pt idx="478">
                  <c:v>11.07</c:v>
                </c:pt>
                <c:pt idx="479">
                  <c:v>11.01</c:v>
                </c:pt>
                <c:pt idx="480">
                  <c:v>11.11</c:v>
                </c:pt>
                <c:pt idx="481">
                  <c:v>11.12</c:v>
                </c:pt>
                <c:pt idx="482">
                  <c:v>11.09</c:v>
                </c:pt>
                <c:pt idx="483">
                  <c:v>11.02</c:v>
                </c:pt>
                <c:pt idx="484">
                  <c:v>11.03</c:v>
                </c:pt>
                <c:pt idx="485">
                  <c:v>11.08</c:v>
                </c:pt>
                <c:pt idx="486">
                  <c:v>11.07</c:v>
                </c:pt>
                <c:pt idx="487">
                  <c:v>11.11</c:v>
                </c:pt>
                <c:pt idx="488">
                  <c:v>11.13</c:v>
                </c:pt>
                <c:pt idx="489">
                  <c:v>11.18</c:v>
                </c:pt>
                <c:pt idx="490">
                  <c:v>11.23</c:v>
                </c:pt>
                <c:pt idx="491">
                  <c:v>11.21</c:v>
                </c:pt>
                <c:pt idx="492">
                  <c:v>11.21</c:v>
                </c:pt>
                <c:pt idx="493">
                  <c:v>11.14</c:v>
                </c:pt>
                <c:pt idx="494">
                  <c:v>11.07</c:v>
                </c:pt>
                <c:pt idx="495">
                  <c:v>11.1</c:v>
                </c:pt>
                <c:pt idx="496">
                  <c:v>11.09</c:v>
                </c:pt>
                <c:pt idx="497">
                  <c:v>11.04</c:v>
                </c:pt>
                <c:pt idx="498">
                  <c:v>11.04</c:v>
                </c:pt>
                <c:pt idx="499">
                  <c:v>11.06</c:v>
                </c:pt>
                <c:pt idx="500">
                  <c:v>11.08</c:v>
                </c:pt>
                <c:pt idx="501">
                  <c:v>11.04</c:v>
                </c:pt>
                <c:pt idx="502">
                  <c:v>11.06</c:v>
                </c:pt>
                <c:pt idx="503">
                  <c:v>11.13</c:v>
                </c:pt>
                <c:pt idx="504">
                  <c:v>11.19</c:v>
                </c:pt>
                <c:pt idx="505">
                  <c:v>11.31</c:v>
                </c:pt>
                <c:pt idx="506">
                  <c:v>11.3</c:v>
                </c:pt>
                <c:pt idx="507">
                  <c:v>11.33</c:v>
                </c:pt>
                <c:pt idx="508">
                  <c:v>11.25</c:v>
                </c:pt>
                <c:pt idx="509">
                  <c:v>11.09</c:v>
                </c:pt>
                <c:pt idx="510">
                  <c:v>10.92</c:v>
                </c:pt>
                <c:pt idx="511">
                  <c:v>10.95</c:v>
                </c:pt>
                <c:pt idx="512">
                  <c:v>10.9</c:v>
                </c:pt>
                <c:pt idx="513">
                  <c:v>10.83</c:v>
                </c:pt>
                <c:pt idx="514">
                  <c:v>10.84</c:v>
                </c:pt>
                <c:pt idx="515">
                  <c:v>10.94</c:v>
                </c:pt>
                <c:pt idx="516">
                  <c:v>10.98</c:v>
                </c:pt>
                <c:pt idx="517">
                  <c:v>11.1</c:v>
                </c:pt>
                <c:pt idx="518">
                  <c:v>11.23</c:v>
                </c:pt>
                <c:pt idx="519">
                  <c:v>11.29</c:v>
                </c:pt>
                <c:pt idx="520">
                  <c:v>11.27</c:v>
                </c:pt>
                <c:pt idx="521">
                  <c:v>11.23</c:v>
                </c:pt>
                <c:pt idx="522">
                  <c:v>11.17</c:v>
                </c:pt>
                <c:pt idx="523">
                  <c:v>11.12</c:v>
                </c:pt>
                <c:pt idx="524">
                  <c:v>11.03</c:v>
                </c:pt>
                <c:pt idx="525">
                  <c:v>10.89</c:v>
                </c:pt>
                <c:pt idx="526">
                  <c:v>10.82</c:v>
                </c:pt>
                <c:pt idx="527">
                  <c:v>10.82</c:v>
                </c:pt>
                <c:pt idx="528">
                  <c:v>10.77</c:v>
                </c:pt>
                <c:pt idx="529">
                  <c:v>10.66</c:v>
                </c:pt>
                <c:pt idx="530">
                  <c:v>10.69</c:v>
                </c:pt>
                <c:pt idx="531">
                  <c:v>10.67</c:v>
                </c:pt>
                <c:pt idx="532">
                  <c:v>10.73</c:v>
                </c:pt>
                <c:pt idx="533">
                  <c:v>10.82</c:v>
                </c:pt>
                <c:pt idx="534">
                  <c:v>10.81</c:v>
                </c:pt>
                <c:pt idx="535">
                  <c:v>10.83</c:v>
                </c:pt>
                <c:pt idx="536">
                  <c:v>10.89</c:v>
                </c:pt>
                <c:pt idx="537">
                  <c:v>10.96</c:v>
                </c:pt>
                <c:pt idx="538">
                  <c:v>10.98</c:v>
                </c:pt>
                <c:pt idx="539">
                  <c:v>11.01</c:v>
                </c:pt>
                <c:pt idx="540">
                  <c:v>10.97</c:v>
                </c:pt>
                <c:pt idx="541">
                  <c:v>11</c:v>
                </c:pt>
                <c:pt idx="542">
                  <c:v>11.01</c:v>
                </c:pt>
                <c:pt idx="543">
                  <c:v>10.97</c:v>
                </c:pt>
                <c:pt idx="544">
                  <c:v>10.91</c:v>
                </c:pt>
                <c:pt idx="545">
                  <c:v>10.86</c:v>
                </c:pt>
                <c:pt idx="546">
                  <c:v>10.83</c:v>
                </c:pt>
                <c:pt idx="547">
                  <c:v>10.92</c:v>
                </c:pt>
                <c:pt idx="548">
                  <c:v>11.02</c:v>
                </c:pt>
                <c:pt idx="549">
                  <c:v>11.09</c:v>
                </c:pt>
                <c:pt idx="550">
                  <c:v>11.13</c:v>
                </c:pt>
                <c:pt idx="551">
                  <c:v>11.13</c:v>
                </c:pt>
                <c:pt idx="552">
                  <c:v>11.09</c:v>
                </c:pt>
                <c:pt idx="553">
                  <c:v>11.1</c:v>
                </c:pt>
                <c:pt idx="554">
                  <c:v>11.1</c:v>
                </c:pt>
                <c:pt idx="555">
                  <c:v>11.04</c:v>
                </c:pt>
                <c:pt idx="556">
                  <c:v>10.99</c:v>
                </c:pt>
                <c:pt idx="557">
                  <c:v>10.95</c:v>
                </c:pt>
                <c:pt idx="558">
                  <c:v>10.86</c:v>
                </c:pt>
                <c:pt idx="559">
                  <c:v>10.8</c:v>
                </c:pt>
                <c:pt idx="560">
                  <c:v>10.69</c:v>
                </c:pt>
                <c:pt idx="561">
                  <c:v>10.66</c:v>
                </c:pt>
                <c:pt idx="562">
                  <c:v>10.61</c:v>
                </c:pt>
                <c:pt idx="563">
                  <c:v>10.62</c:v>
                </c:pt>
                <c:pt idx="564">
                  <c:v>10.81</c:v>
                </c:pt>
                <c:pt idx="565">
                  <c:v>10.8</c:v>
                </c:pt>
                <c:pt idx="566">
                  <c:v>10.84</c:v>
                </c:pt>
                <c:pt idx="567">
                  <c:v>10.81</c:v>
                </c:pt>
                <c:pt idx="568">
                  <c:v>10.74</c:v>
                </c:pt>
                <c:pt idx="569">
                  <c:v>10.74</c:v>
                </c:pt>
                <c:pt idx="570">
                  <c:v>10.77</c:v>
                </c:pt>
                <c:pt idx="571">
                  <c:v>10.85</c:v>
                </c:pt>
                <c:pt idx="572">
                  <c:v>10.86</c:v>
                </c:pt>
                <c:pt idx="573">
                  <c:v>10.89</c:v>
                </c:pt>
                <c:pt idx="574">
                  <c:v>10.84</c:v>
                </c:pt>
                <c:pt idx="575">
                  <c:v>10.58</c:v>
                </c:pt>
                <c:pt idx="576">
                  <c:v>10.46</c:v>
                </c:pt>
                <c:pt idx="577">
                  <c:v>10.52</c:v>
                </c:pt>
                <c:pt idx="578">
                  <c:v>10.45</c:v>
                </c:pt>
                <c:pt idx="579">
                  <c:v>10.45</c:v>
                </c:pt>
                <c:pt idx="580">
                  <c:v>10.31</c:v>
                </c:pt>
                <c:pt idx="581">
                  <c:v>10.210000000000001</c:v>
                </c:pt>
                <c:pt idx="582">
                  <c:v>10.25</c:v>
                </c:pt>
                <c:pt idx="583">
                  <c:v>10.38</c:v>
                </c:pt>
                <c:pt idx="584">
                  <c:v>10.44</c:v>
                </c:pt>
                <c:pt idx="585">
                  <c:v>10.49</c:v>
                </c:pt>
                <c:pt idx="586">
                  <c:v>10.52</c:v>
                </c:pt>
                <c:pt idx="587">
                  <c:v>10.53</c:v>
                </c:pt>
                <c:pt idx="588">
                  <c:v>10.68</c:v>
                </c:pt>
                <c:pt idx="589">
                  <c:v>10.66</c:v>
                </c:pt>
                <c:pt idx="590">
                  <c:v>10.71</c:v>
                </c:pt>
                <c:pt idx="591">
                  <c:v>10.76</c:v>
                </c:pt>
                <c:pt idx="592">
                  <c:v>10.78</c:v>
                </c:pt>
                <c:pt idx="593">
                  <c:v>10.86</c:v>
                </c:pt>
                <c:pt idx="594">
                  <c:v>10.93</c:v>
                </c:pt>
                <c:pt idx="595">
                  <c:v>10.9</c:v>
                </c:pt>
                <c:pt idx="596">
                  <c:v>10.86</c:v>
                </c:pt>
                <c:pt idx="597">
                  <c:v>10.83</c:v>
                </c:pt>
                <c:pt idx="598">
                  <c:v>10.89</c:v>
                </c:pt>
                <c:pt idx="599">
                  <c:v>10.99</c:v>
                </c:pt>
                <c:pt idx="600">
                  <c:v>10.99</c:v>
                </c:pt>
                <c:pt idx="601">
                  <c:v>11.03</c:v>
                </c:pt>
                <c:pt idx="602">
                  <c:v>10.89</c:v>
                </c:pt>
                <c:pt idx="603">
                  <c:v>10.84</c:v>
                </c:pt>
                <c:pt idx="604">
                  <c:v>10.66</c:v>
                </c:pt>
                <c:pt idx="605">
                  <c:v>10.44</c:v>
                </c:pt>
                <c:pt idx="606">
                  <c:v>10.37</c:v>
                </c:pt>
                <c:pt idx="607">
                  <c:v>10.199999999999999</c:v>
                </c:pt>
                <c:pt idx="608">
                  <c:v>10.15</c:v>
                </c:pt>
                <c:pt idx="609">
                  <c:v>10</c:v>
                </c:pt>
                <c:pt idx="610">
                  <c:v>10.09</c:v>
                </c:pt>
                <c:pt idx="611">
                  <c:v>10.199999999999999</c:v>
                </c:pt>
                <c:pt idx="612">
                  <c:v>10.35</c:v>
                </c:pt>
                <c:pt idx="613">
                  <c:v>10.4</c:v>
                </c:pt>
                <c:pt idx="614">
                  <c:v>10.59</c:v>
                </c:pt>
                <c:pt idx="615">
                  <c:v>10.69</c:v>
                </c:pt>
                <c:pt idx="616">
                  <c:v>10.72</c:v>
                </c:pt>
                <c:pt idx="617">
                  <c:v>10.69</c:v>
                </c:pt>
                <c:pt idx="618">
                  <c:v>10.77</c:v>
                </c:pt>
                <c:pt idx="619">
                  <c:v>10.82</c:v>
                </c:pt>
                <c:pt idx="620">
                  <c:v>10.79</c:v>
                </c:pt>
                <c:pt idx="621">
                  <c:v>10.62</c:v>
                </c:pt>
                <c:pt idx="622">
                  <c:v>10.51</c:v>
                </c:pt>
                <c:pt idx="623">
                  <c:v>10.41</c:v>
                </c:pt>
                <c:pt idx="624">
                  <c:v>10.31</c:v>
                </c:pt>
                <c:pt idx="625">
                  <c:v>10.34</c:v>
                </c:pt>
                <c:pt idx="626">
                  <c:v>10.38</c:v>
                </c:pt>
                <c:pt idx="627">
                  <c:v>10.48</c:v>
                </c:pt>
                <c:pt idx="628">
                  <c:v>10.62</c:v>
                </c:pt>
                <c:pt idx="629">
                  <c:v>10.6</c:v>
                </c:pt>
                <c:pt idx="630">
                  <c:v>10.55</c:v>
                </c:pt>
                <c:pt idx="631">
                  <c:v>10.6</c:v>
                </c:pt>
                <c:pt idx="632">
                  <c:v>10.77</c:v>
                </c:pt>
                <c:pt idx="633">
                  <c:v>10.85</c:v>
                </c:pt>
                <c:pt idx="634">
                  <c:v>10.86</c:v>
                </c:pt>
                <c:pt idx="635">
                  <c:v>10.86</c:v>
                </c:pt>
                <c:pt idx="636">
                  <c:v>10.91</c:v>
                </c:pt>
                <c:pt idx="637">
                  <c:v>10.84</c:v>
                </c:pt>
                <c:pt idx="638">
                  <c:v>10.73</c:v>
                </c:pt>
                <c:pt idx="639">
                  <c:v>10.52</c:v>
                </c:pt>
                <c:pt idx="640">
                  <c:v>10.66</c:v>
                </c:pt>
                <c:pt idx="641">
                  <c:v>10.68</c:v>
                </c:pt>
                <c:pt idx="642">
                  <c:v>10.51</c:v>
                </c:pt>
                <c:pt idx="643">
                  <c:v>10.38</c:v>
                </c:pt>
                <c:pt idx="644">
                  <c:v>10.4</c:v>
                </c:pt>
                <c:pt idx="645">
                  <c:v>10.33</c:v>
                </c:pt>
                <c:pt idx="646">
                  <c:v>10.43</c:v>
                </c:pt>
                <c:pt idx="647">
                  <c:v>10.28</c:v>
                </c:pt>
                <c:pt idx="648">
                  <c:v>10.25</c:v>
                </c:pt>
                <c:pt idx="649">
                  <c:v>10.32</c:v>
                </c:pt>
                <c:pt idx="650">
                  <c:v>10.41</c:v>
                </c:pt>
                <c:pt idx="651">
                  <c:v>10.41</c:v>
                </c:pt>
                <c:pt idx="652">
                  <c:v>10.51</c:v>
                </c:pt>
                <c:pt idx="653">
                  <c:v>10.6</c:v>
                </c:pt>
                <c:pt idx="654">
                  <c:v>10.75</c:v>
                </c:pt>
                <c:pt idx="655">
                  <c:v>10.94</c:v>
                </c:pt>
                <c:pt idx="656">
                  <c:v>10.94</c:v>
                </c:pt>
                <c:pt idx="657">
                  <c:v>10.78</c:v>
                </c:pt>
                <c:pt idx="658">
                  <c:v>10.6</c:v>
                </c:pt>
                <c:pt idx="659">
                  <c:v>10.42</c:v>
                </c:pt>
                <c:pt idx="660">
                  <c:v>10.32</c:v>
                </c:pt>
                <c:pt idx="661">
                  <c:v>10.29</c:v>
                </c:pt>
                <c:pt idx="662">
                  <c:v>10.34</c:v>
                </c:pt>
                <c:pt idx="663">
                  <c:v>10.49</c:v>
                </c:pt>
                <c:pt idx="664">
                  <c:v>10.45</c:v>
                </c:pt>
                <c:pt idx="665">
                  <c:v>10.210000000000001</c:v>
                </c:pt>
                <c:pt idx="666">
                  <c:v>10.220000000000001</c:v>
                </c:pt>
                <c:pt idx="667">
                  <c:v>10.29</c:v>
                </c:pt>
                <c:pt idx="668">
                  <c:v>10.35</c:v>
                </c:pt>
                <c:pt idx="669">
                  <c:v>10.3</c:v>
                </c:pt>
                <c:pt idx="670">
                  <c:v>10.24</c:v>
                </c:pt>
                <c:pt idx="671">
                  <c:v>10.32</c:v>
                </c:pt>
                <c:pt idx="672">
                  <c:v>10.37</c:v>
                </c:pt>
                <c:pt idx="673">
                  <c:v>10.4</c:v>
                </c:pt>
                <c:pt idx="674">
                  <c:v>10.42</c:v>
                </c:pt>
                <c:pt idx="675">
                  <c:v>10.47</c:v>
                </c:pt>
                <c:pt idx="676">
                  <c:v>10.41</c:v>
                </c:pt>
                <c:pt idx="677">
                  <c:v>10.5</c:v>
                </c:pt>
                <c:pt idx="678">
                  <c:v>10.57</c:v>
                </c:pt>
                <c:pt idx="679">
                  <c:v>10.47</c:v>
                </c:pt>
                <c:pt idx="680">
                  <c:v>10.29</c:v>
                </c:pt>
                <c:pt idx="681">
                  <c:v>10.31</c:v>
                </c:pt>
                <c:pt idx="682">
                  <c:v>10.31</c:v>
                </c:pt>
                <c:pt idx="683">
                  <c:v>10.16</c:v>
                </c:pt>
                <c:pt idx="684">
                  <c:v>9.94</c:v>
                </c:pt>
                <c:pt idx="685">
                  <c:v>10.07</c:v>
                </c:pt>
                <c:pt idx="686">
                  <c:v>9.9600000000000009</c:v>
                </c:pt>
                <c:pt idx="687">
                  <c:v>9.93</c:v>
                </c:pt>
                <c:pt idx="688">
                  <c:v>9.9499999999999993</c:v>
                </c:pt>
                <c:pt idx="689">
                  <c:v>9.91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46976"/>
        <c:axId val="60474112"/>
      </c:scatterChart>
      <c:valAx>
        <c:axId val="60446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PV of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474112"/>
        <c:crosses val="autoZero"/>
        <c:crossBetween val="midCat"/>
      </c:valAx>
      <c:valAx>
        <c:axId val="60474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Pressure (psi)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44697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5240594925634"/>
          <c:y val="5.6030183727034118E-2"/>
          <c:w val="0.66254702537182852"/>
          <c:h val="0.73444808982210552"/>
        </c:manualLayout>
      </c:layout>
      <c:scatterChart>
        <c:scatterStyle val="lineMarker"/>
        <c:varyColors val="0"/>
        <c:ser>
          <c:idx val="2"/>
          <c:order val="0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Sheet1!$S$3:$S$692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Sheet1!$V$3:$V$692</c:f>
              <c:numCache>
                <c:formatCode>General</c:formatCode>
                <c:ptCount val="690"/>
                <c:pt idx="0">
                  <c:v>37.584788159850561</c:v>
                </c:pt>
                <c:pt idx="1">
                  <c:v>42.35218016832718</c:v>
                </c:pt>
                <c:pt idx="2">
                  <c:v>40.35652769966255</c:v>
                </c:pt>
                <c:pt idx="3">
                  <c:v>35.478266109593449</c:v>
                </c:pt>
                <c:pt idx="4">
                  <c:v>33.260874477743855</c:v>
                </c:pt>
                <c:pt idx="5">
                  <c:v>25.832612511047728</c:v>
                </c:pt>
                <c:pt idx="6">
                  <c:v>18.182611381166641</c:v>
                </c:pt>
                <c:pt idx="7">
                  <c:v>26.608699582195083</c:v>
                </c:pt>
                <c:pt idx="8">
                  <c:v>19.956524686646315</c:v>
                </c:pt>
                <c:pt idx="9">
                  <c:v>19.180437615498956</c:v>
                </c:pt>
                <c:pt idx="10">
                  <c:v>16.741306820464406</c:v>
                </c:pt>
                <c:pt idx="11">
                  <c:v>18.736959289129043</c:v>
                </c:pt>
                <c:pt idx="12">
                  <c:v>16.963045983649366</c:v>
                </c:pt>
                <c:pt idx="13">
                  <c:v>16.186958912502011</c:v>
                </c:pt>
                <c:pt idx="14">
                  <c:v>14.41304560702234</c:v>
                </c:pt>
                <c:pt idx="15">
                  <c:v>16.408698075686971</c:v>
                </c:pt>
                <c:pt idx="16">
                  <c:v>16.186958912502011</c:v>
                </c:pt>
                <c:pt idx="17">
                  <c:v>13.415219372690023</c:v>
                </c:pt>
                <c:pt idx="18">
                  <c:v>17.406524310019286</c:v>
                </c:pt>
                <c:pt idx="19">
                  <c:v>16.963045983649366</c:v>
                </c:pt>
                <c:pt idx="20">
                  <c:v>14.967393514984737</c:v>
                </c:pt>
                <c:pt idx="21">
                  <c:v>13.858697699059942</c:v>
                </c:pt>
                <c:pt idx="22">
                  <c:v>13.858697699059942</c:v>
                </c:pt>
                <c:pt idx="23">
                  <c:v>15.96521974931705</c:v>
                </c:pt>
                <c:pt idx="24">
                  <c:v>18.182611381166641</c:v>
                </c:pt>
                <c:pt idx="25">
                  <c:v>16.741306820464406</c:v>
                </c:pt>
                <c:pt idx="26">
                  <c:v>16.408698075686971</c:v>
                </c:pt>
                <c:pt idx="27">
                  <c:v>15.632611004539614</c:v>
                </c:pt>
                <c:pt idx="28">
                  <c:v>15.632611004539614</c:v>
                </c:pt>
                <c:pt idx="29">
                  <c:v>15.410871841354654</c:v>
                </c:pt>
                <c:pt idx="30">
                  <c:v>12.860871464727623</c:v>
                </c:pt>
                <c:pt idx="31">
                  <c:v>13.082610627912581</c:v>
                </c:pt>
                <c:pt idx="32">
                  <c:v>14.19130644383738</c:v>
                </c:pt>
                <c:pt idx="33">
                  <c:v>14.634784770207297</c:v>
                </c:pt>
                <c:pt idx="34">
                  <c:v>15.96521974931705</c:v>
                </c:pt>
                <c:pt idx="35">
                  <c:v>14.967393514984737</c:v>
                </c:pt>
                <c:pt idx="36">
                  <c:v>13.636958535874982</c:v>
                </c:pt>
                <c:pt idx="37">
                  <c:v>15.96521974931705</c:v>
                </c:pt>
                <c:pt idx="38">
                  <c:v>18.736959289129043</c:v>
                </c:pt>
                <c:pt idx="39">
                  <c:v>16.408698075686971</c:v>
                </c:pt>
                <c:pt idx="40">
                  <c:v>17.739133054796724</c:v>
                </c:pt>
                <c:pt idx="41">
                  <c:v>18.182611381166641</c:v>
                </c:pt>
                <c:pt idx="42">
                  <c:v>18.515220125944083</c:v>
                </c:pt>
                <c:pt idx="43">
                  <c:v>19.734785523461355</c:v>
                </c:pt>
                <c:pt idx="44">
                  <c:v>20.51087259460871</c:v>
                </c:pt>
                <c:pt idx="45">
                  <c:v>21.286959665756068</c:v>
                </c:pt>
                <c:pt idx="46">
                  <c:v>23.282612134420702</c:v>
                </c:pt>
                <c:pt idx="47">
                  <c:v>24.280438368753011</c:v>
                </c:pt>
                <c:pt idx="48">
                  <c:v>24.834786276715416</c:v>
                </c:pt>
                <c:pt idx="49">
                  <c:v>26.054351674232688</c:v>
                </c:pt>
                <c:pt idx="50">
                  <c:v>25.610873347862775</c:v>
                </c:pt>
                <c:pt idx="51">
                  <c:v>27.163047490157485</c:v>
                </c:pt>
                <c:pt idx="52">
                  <c:v>27.384786653342445</c:v>
                </c:pt>
                <c:pt idx="53">
                  <c:v>27.163047490157485</c:v>
                </c:pt>
                <c:pt idx="54">
                  <c:v>28.1608737244898</c:v>
                </c:pt>
                <c:pt idx="55">
                  <c:v>27.384786653342445</c:v>
                </c:pt>
                <c:pt idx="56">
                  <c:v>28.38261288767476</c:v>
                </c:pt>
                <c:pt idx="57">
                  <c:v>27.828264979712355</c:v>
                </c:pt>
                <c:pt idx="58">
                  <c:v>29.158699958822115</c:v>
                </c:pt>
                <c:pt idx="59">
                  <c:v>28.38261288767476</c:v>
                </c:pt>
                <c:pt idx="60">
                  <c:v>27.384786653342445</c:v>
                </c:pt>
                <c:pt idx="61">
                  <c:v>28.936960795637155</c:v>
                </c:pt>
                <c:pt idx="62">
                  <c:v>30.932613264301789</c:v>
                </c:pt>
                <c:pt idx="63">
                  <c:v>31.930439498634101</c:v>
                </c:pt>
                <c:pt idx="64">
                  <c:v>32.928265732966416</c:v>
                </c:pt>
                <c:pt idx="65">
                  <c:v>33.482613640928811</c:v>
                </c:pt>
                <c:pt idx="66">
                  <c:v>32.70652656978146</c:v>
                </c:pt>
                <c:pt idx="67">
                  <c:v>32.152178661819065</c:v>
                </c:pt>
                <c:pt idx="68">
                  <c:v>32.70652656978146</c:v>
                </c:pt>
                <c:pt idx="69">
                  <c:v>33.704352804113775</c:v>
                </c:pt>
                <c:pt idx="70">
                  <c:v>34.480439875261133</c:v>
                </c:pt>
                <c:pt idx="71">
                  <c:v>35.700005272778412</c:v>
                </c:pt>
                <c:pt idx="72">
                  <c:v>36.476092343925764</c:v>
                </c:pt>
                <c:pt idx="73">
                  <c:v>37.806527323035517</c:v>
                </c:pt>
                <c:pt idx="74">
                  <c:v>37.806527323035517</c:v>
                </c:pt>
                <c:pt idx="75">
                  <c:v>37.806527323035517</c:v>
                </c:pt>
                <c:pt idx="76">
                  <c:v>38.250005649405438</c:v>
                </c:pt>
                <c:pt idx="77">
                  <c:v>38.582614394182869</c:v>
                </c:pt>
                <c:pt idx="78">
                  <c:v>39.802179791700148</c:v>
                </c:pt>
                <c:pt idx="79">
                  <c:v>41.132614770809909</c:v>
                </c:pt>
                <c:pt idx="80">
                  <c:v>41.576093097179829</c:v>
                </c:pt>
                <c:pt idx="81">
                  <c:v>41.797832260364785</c:v>
                </c:pt>
                <c:pt idx="82">
                  <c:v>42.130441005142217</c:v>
                </c:pt>
                <c:pt idx="83">
                  <c:v>42.35218016832718</c:v>
                </c:pt>
                <c:pt idx="84">
                  <c:v>43.682615147436927</c:v>
                </c:pt>
                <c:pt idx="85">
                  <c:v>44.347832636991804</c:v>
                </c:pt>
                <c:pt idx="86">
                  <c:v>44.680441381769249</c:v>
                </c:pt>
                <c:pt idx="87">
                  <c:v>44.680441381769249</c:v>
                </c:pt>
                <c:pt idx="88">
                  <c:v>44.902180544954206</c:v>
                </c:pt>
                <c:pt idx="89">
                  <c:v>45.678267616101557</c:v>
                </c:pt>
                <c:pt idx="90">
                  <c:v>45.900006779286521</c:v>
                </c:pt>
                <c:pt idx="91">
                  <c:v>45.900006779286521</c:v>
                </c:pt>
                <c:pt idx="92">
                  <c:v>46.121745942471485</c:v>
                </c:pt>
                <c:pt idx="93">
                  <c:v>46.897833013618843</c:v>
                </c:pt>
                <c:pt idx="94">
                  <c:v>47.452180921581238</c:v>
                </c:pt>
                <c:pt idx="95">
                  <c:v>47.452180921581238</c:v>
                </c:pt>
                <c:pt idx="96">
                  <c:v>47.673920084766195</c:v>
                </c:pt>
                <c:pt idx="97">
                  <c:v>48.67174631909851</c:v>
                </c:pt>
                <c:pt idx="98">
                  <c:v>49.226094227060905</c:v>
                </c:pt>
                <c:pt idx="99">
                  <c:v>49.226094227060905</c:v>
                </c:pt>
                <c:pt idx="100">
                  <c:v>49.226094227060905</c:v>
                </c:pt>
                <c:pt idx="101">
                  <c:v>49.447833390245869</c:v>
                </c:pt>
                <c:pt idx="102">
                  <c:v>49.447833390245869</c:v>
                </c:pt>
                <c:pt idx="103">
                  <c:v>49.780442135023307</c:v>
                </c:pt>
                <c:pt idx="104">
                  <c:v>50.002181298208264</c:v>
                </c:pt>
                <c:pt idx="105">
                  <c:v>51.22174669572555</c:v>
                </c:pt>
                <c:pt idx="106">
                  <c:v>51.554355440502988</c:v>
                </c:pt>
                <c:pt idx="107">
                  <c:v>51.554355440502988</c:v>
                </c:pt>
                <c:pt idx="108">
                  <c:v>51.000007532540572</c:v>
                </c:pt>
                <c:pt idx="109">
                  <c:v>51.776094603687937</c:v>
                </c:pt>
                <c:pt idx="110">
                  <c:v>52.773920838020246</c:v>
                </c:pt>
                <c:pt idx="111">
                  <c:v>52.995660001205216</c:v>
                </c:pt>
                <c:pt idx="112">
                  <c:v>52.773920838020246</c:v>
                </c:pt>
                <c:pt idx="113">
                  <c:v>52.219572930057858</c:v>
                </c:pt>
                <c:pt idx="114">
                  <c:v>52.552181674835303</c:v>
                </c:pt>
                <c:pt idx="115">
                  <c:v>53.550007909167604</c:v>
                </c:pt>
                <c:pt idx="116">
                  <c:v>53.771747072352561</c:v>
                </c:pt>
                <c:pt idx="117">
                  <c:v>53.550007909167604</c:v>
                </c:pt>
                <c:pt idx="118">
                  <c:v>52.773920838020246</c:v>
                </c:pt>
                <c:pt idx="119">
                  <c:v>52.995660001205216</c:v>
                </c:pt>
                <c:pt idx="120">
                  <c:v>53.771747072352561</c:v>
                </c:pt>
                <c:pt idx="121">
                  <c:v>54.104355817129999</c:v>
                </c:pt>
                <c:pt idx="122">
                  <c:v>53.771747072352561</c:v>
                </c:pt>
                <c:pt idx="123">
                  <c:v>53.328268745982648</c:v>
                </c:pt>
                <c:pt idx="124">
                  <c:v>53.550007909167604</c:v>
                </c:pt>
                <c:pt idx="125">
                  <c:v>53.550007909167604</c:v>
                </c:pt>
                <c:pt idx="126">
                  <c:v>52.995660001205216</c:v>
                </c:pt>
                <c:pt idx="127">
                  <c:v>52.995660001205216</c:v>
                </c:pt>
                <c:pt idx="128">
                  <c:v>53.771747072352561</c:v>
                </c:pt>
                <c:pt idx="129">
                  <c:v>54.104355817129999</c:v>
                </c:pt>
                <c:pt idx="130">
                  <c:v>54.104355817129999</c:v>
                </c:pt>
                <c:pt idx="131">
                  <c:v>53.550007909167604</c:v>
                </c:pt>
                <c:pt idx="132">
                  <c:v>53.771747072352561</c:v>
                </c:pt>
                <c:pt idx="133">
                  <c:v>53.550007909167604</c:v>
                </c:pt>
                <c:pt idx="134">
                  <c:v>53.550007909167604</c:v>
                </c:pt>
                <c:pt idx="135">
                  <c:v>54.547834143499927</c:v>
                </c:pt>
                <c:pt idx="136">
                  <c:v>58.317399917644231</c:v>
                </c:pt>
                <c:pt idx="137">
                  <c:v>61.643487365418615</c:v>
                </c:pt>
                <c:pt idx="138">
                  <c:v>65.191313976377955</c:v>
                </c:pt>
                <c:pt idx="139">
                  <c:v>57.097834520126959</c:v>
                </c:pt>
                <c:pt idx="140">
                  <c:v>67.741314353004995</c:v>
                </c:pt>
                <c:pt idx="141">
                  <c:v>62.973922344528361</c:v>
                </c:pt>
                <c:pt idx="142">
                  <c:v>56.3217474489796</c:v>
                </c:pt>
                <c:pt idx="143">
                  <c:v>61.200009039048695</c:v>
                </c:pt>
                <c:pt idx="144">
                  <c:v>58.317399917644231</c:v>
                </c:pt>
                <c:pt idx="145">
                  <c:v>60.645661131086293</c:v>
                </c:pt>
                <c:pt idx="146">
                  <c:v>64.969574813193006</c:v>
                </c:pt>
                <c:pt idx="147">
                  <c:v>63.75000941567572</c:v>
                </c:pt>
                <c:pt idx="148">
                  <c:v>66.521748955487709</c:v>
                </c:pt>
                <c:pt idx="149">
                  <c:v>64.415226905230597</c:v>
                </c:pt>
                <c:pt idx="150">
                  <c:v>68.517401424152339</c:v>
                </c:pt>
                <c:pt idx="151">
                  <c:v>61.976096110196053</c:v>
                </c:pt>
                <c:pt idx="152">
                  <c:v>67.519575189820031</c:v>
                </c:pt>
                <c:pt idx="153">
                  <c:v>69.515227658484662</c:v>
                </c:pt>
                <c:pt idx="154">
                  <c:v>69.071749332114749</c:v>
                </c:pt>
                <c:pt idx="155">
                  <c:v>71.067401800779379</c:v>
                </c:pt>
                <c:pt idx="156">
                  <c:v>72.065228035111687</c:v>
                </c:pt>
                <c:pt idx="157">
                  <c:v>68.739140587337289</c:v>
                </c:pt>
                <c:pt idx="158">
                  <c:v>72.619575943074082</c:v>
                </c:pt>
                <c:pt idx="159">
                  <c:v>72.841315106259046</c:v>
                </c:pt>
                <c:pt idx="160">
                  <c:v>74.836967574923676</c:v>
                </c:pt>
                <c:pt idx="161">
                  <c:v>74.615228411738727</c:v>
                </c:pt>
                <c:pt idx="162">
                  <c:v>76.16740255403343</c:v>
                </c:pt>
                <c:pt idx="163">
                  <c:v>76.389141717218394</c:v>
                </c:pt>
                <c:pt idx="164">
                  <c:v>77.386967951550716</c:v>
                </c:pt>
                <c:pt idx="165">
                  <c:v>76.16740255403343</c:v>
                </c:pt>
                <c:pt idx="166">
                  <c:v>76.16740255403343</c:v>
                </c:pt>
                <c:pt idx="167">
                  <c:v>77.941315859513111</c:v>
                </c:pt>
                <c:pt idx="168">
                  <c:v>78.939142093845419</c:v>
                </c:pt>
                <c:pt idx="169">
                  <c:v>79.715229164992792</c:v>
                </c:pt>
                <c:pt idx="170">
                  <c:v>80.7130553993251</c:v>
                </c:pt>
                <c:pt idx="171">
                  <c:v>80.934794562510049</c:v>
                </c:pt>
                <c:pt idx="172">
                  <c:v>81.710881633657394</c:v>
                </c:pt>
                <c:pt idx="173">
                  <c:v>84.039142847099498</c:v>
                </c:pt>
                <c:pt idx="174">
                  <c:v>84.593490755061879</c:v>
                </c:pt>
                <c:pt idx="175">
                  <c:v>84.593490755061879</c:v>
                </c:pt>
                <c:pt idx="176">
                  <c:v>84.260882010284433</c:v>
                </c:pt>
                <c:pt idx="177">
                  <c:v>84.593490755061879</c:v>
                </c:pt>
                <c:pt idx="178">
                  <c:v>84.593490755061879</c:v>
                </c:pt>
                <c:pt idx="179">
                  <c:v>84.260882010284433</c:v>
                </c:pt>
                <c:pt idx="180">
                  <c:v>86.589143223726495</c:v>
                </c:pt>
                <c:pt idx="181">
                  <c:v>91.134796069018179</c:v>
                </c:pt>
                <c:pt idx="182">
                  <c:v>88.584795692391154</c:v>
                </c:pt>
                <c:pt idx="183">
                  <c:v>89.915230671500893</c:v>
                </c:pt>
                <c:pt idx="184">
                  <c:v>92.132622303350487</c:v>
                </c:pt>
                <c:pt idx="185">
                  <c:v>90.136969834685885</c:v>
                </c:pt>
                <c:pt idx="186">
                  <c:v>90.913056905833201</c:v>
                </c:pt>
                <c:pt idx="187">
                  <c:v>92.132622303350487</c:v>
                </c:pt>
                <c:pt idx="188">
                  <c:v>94.460883516792549</c:v>
                </c:pt>
                <c:pt idx="189">
                  <c:v>92.908709374497846</c:v>
                </c:pt>
                <c:pt idx="190">
                  <c:v>94.460883516792549</c:v>
                </c:pt>
                <c:pt idx="191">
                  <c:v>95.458709751124871</c:v>
                </c:pt>
                <c:pt idx="192">
                  <c:v>97.232623056604538</c:v>
                </c:pt>
                <c:pt idx="193">
                  <c:v>97.010883893419589</c:v>
                </c:pt>
                <c:pt idx="194">
                  <c:v>97.232623056604538</c:v>
                </c:pt>
                <c:pt idx="195">
                  <c:v>98.56305803571432</c:v>
                </c:pt>
                <c:pt idx="196">
                  <c:v>98.230449290936861</c:v>
                </c:pt>
                <c:pt idx="197">
                  <c:v>101.55653673871124</c:v>
                </c:pt>
                <c:pt idx="198">
                  <c:v>102.33262380985859</c:v>
                </c:pt>
                <c:pt idx="199">
                  <c:v>99.782623433231564</c:v>
                </c:pt>
                <c:pt idx="200">
                  <c:v>103.10871088100598</c:v>
                </c:pt>
                <c:pt idx="201">
                  <c:v>105.65871125763299</c:v>
                </c:pt>
                <c:pt idx="202">
                  <c:v>106.87827665515026</c:v>
                </c:pt>
                <c:pt idx="203">
                  <c:v>109.20653786859233</c:v>
                </c:pt>
                <c:pt idx="204">
                  <c:v>110.75871201088702</c:v>
                </c:pt>
                <c:pt idx="205">
                  <c:v>111.42392950044193</c:v>
                </c:pt>
                <c:pt idx="206">
                  <c:v>112.97610364273662</c:v>
                </c:pt>
                <c:pt idx="207">
                  <c:v>114.52827778503135</c:v>
                </c:pt>
                <c:pt idx="208">
                  <c:v>117.07827816165837</c:v>
                </c:pt>
                <c:pt idx="209">
                  <c:v>117.30001732484334</c:v>
                </c:pt>
                <c:pt idx="210">
                  <c:v>120.40436560943274</c:v>
                </c:pt>
                <c:pt idx="211">
                  <c:v>120.40436560943274</c:v>
                </c:pt>
                <c:pt idx="212">
                  <c:v>120.62610477261774</c:v>
                </c:pt>
                <c:pt idx="213">
                  <c:v>123.17610514924473</c:v>
                </c:pt>
                <c:pt idx="214">
                  <c:v>127.94349715772135</c:v>
                </c:pt>
                <c:pt idx="215">
                  <c:v>130.82610627912584</c:v>
                </c:pt>
                <c:pt idx="216">
                  <c:v>132.04567167664311</c:v>
                </c:pt>
                <c:pt idx="217">
                  <c:v>134.37393289008517</c:v>
                </c:pt>
                <c:pt idx="218">
                  <c:v>134.59567205327014</c:v>
                </c:pt>
                <c:pt idx="219">
                  <c:v>137.14567242989716</c:v>
                </c:pt>
                <c:pt idx="220">
                  <c:v>139.14132489856178</c:v>
                </c:pt>
                <c:pt idx="221">
                  <c:v>142.4674123463362</c:v>
                </c:pt>
                <c:pt idx="222">
                  <c:v>144.01958648863089</c:v>
                </c:pt>
                <c:pt idx="223">
                  <c:v>146.56958686525792</c:v>
                </c:pt>
                <c:pt idx="224">
                  <c:v>148.56523933392259</c:v>
                </c:pt>
                <c:pt idx="225">
                  <c:v>150.11741347621725</c:v>
                </c:pt>
                <c:pt idx="226">
                  <c:v>153.11089217921423</c:v>
                </c:pt>
                <c:pt idx="227">
                  <c:v>155.43915339265629</c:v>
                </c:pt>
                <c:pt idx="228">
                  <c:v>158.98698000361563</c:v>
                </c:pt>
                <c:pt idx="229">
                  <c:v>159.98480623794796</c:v>
                </c:pt>
                <c:pt idx="230">
                  <c:v>162.53480661457496</c:v>
                </c:pt>
                <c:pt idx="231">
                  <c:v>164.64132866483212</c:v>
                </c:pt>
                <c:pt idx="232">
                  <c:v>166.85872029668167</c:v>
                </c:pt>
                <c:pt idx="233">
                  <c:v>167.08045945986666</c:v>
                </c:pt>
                <c:pt idx="234">
                  <c:v>170.73915565241848</c:v>
                </c:pt>
                <c:pt idx="235">
                  <c:v>173.51089519223044</c:v>
                </c:pt>
                <c:pt idx="236">
                  <c:v>175.28480849771012</c:v>
                </c:pt>
                <c:pt idx="237">
                  <c:v>177.50220012955972</c:v>
                </c:pt>
                <c:pt idx="238">
                  <c:v>178.61089594548451</c:v>
                </c:pt>
                <c:pt idx="239">
                  <c:v>181.8261138116664</c:v>
                </c:pt>
                <c:pt idx="240">
                  <c:v>183.93263586192353</c:v>
                </c:pt>
                <c:pt idx="241">
                  <c:v>185.37394042262574</c:v>
                </c:pt>
                <c:pt idx="242">
                  <c:v>184.70872293307087</c:v>
                </c:pt>
                <c:pt idx="243">
                  <c:v>184.37611418829343</c:v>
                </c:pt>
                <c:pt idx="244">
                  <c:v>185.37394042262574</c:v>
                </c:pt>
                <c:pt idx="245">
                  <c:v>186.70437540173552</c:v>
                </c:pt>
                <c:pt idx="246">
                  <c:v>185.70654916740321</c:v>
                </c:pt>
                <c:pt idx="247">
                  <c:v>185.15220125944077</c:v>
                </c:pt>
                <c:pt idx="248">
                  <c:v>185.70654916740321</c:v>
                </c:pt>
                <c:pt idx="249">
                  <c:v>185.37394042262574</c:v>
                </c:pt>
                <c:pt idx="250">
                  <c:v>185.37394042262574</c:v>
                </c:pt>
                <c:pt idx="251">
                  <c:v>184.70872293307087</c:v>
                </c:pt>
                <c:pt idx="252">
                  <c:v>184.15437502510849</c:v>
                </c:pt>
                <c:pt idx="253">
                  <c:v>185.37394042262574</c:v>
                </c:pt>
                <c:pt idx="254">
                  <c:v>185.70654916740321</c:v>
                </c:pt>
                <c:pt idx="255">
                  <c:v>185.70654916740321</c:v>
                </c:pt>
                <c:pt idx="256">
                  <c:v>185.92828833058817</c:v>
                </c:pt>
                <c:pt idx="257">
                  <c:v>186.15002749377311</c:v>
                </c:pt>
                <c:pt idx="258">
                  <c:v>187.25872330969787</c:v>
                </c:pt>
                <c:pt idx="259">
                  <c:v>186.70437540173552</c:v>
                </c:pt>
                <c:pt idx="260">
                  <c:v>187.25872330969787</c:v>
                </c:pt>
                <c:pt idx="261">
                  <c:v>187.25872330969787</c:v>
                </c:pt>
                <c:pt idx="262">
                  <c:v>187.48046247288289</c:v>
                </c:pt>
                <c:pt idx="263">
                  <c:v>186.70437540173552</c:v>
                </c:pt>
                <c:pt idx="264">
                  <c:v>185.92828833058817</c:v>
                </c:pt>
                <c:pt idx="265">
                  <c:v>187.48046247288289</c:v>
                </c:pt>
                <c:pt idx="266">
                  <c:v>189.25437577836254</c:v>
                </c:pt>
                <c:pt idx="267">
                  <c:v>188.4782887072152</c:v>
                </c:pt>
                <c:pt idx="268">
                  <c:v>188.4782887072152</c:v>
                </c:pt>
                <c:pt idx="269">
                  <c:v>189.25437577836254</c:v>
                </c:pt>
                <c:pt idx="270">
                  <c:v>190.47394117587982</c:v>
                </c:pt>
                <c:pt idx="271">
                  <c:v>189.69785410473244</c:v>
                </c:pt>
                <c:pt idx="272">
                  <c:v>188.70002787040013</c:v>
                </c:pt>
                <c:pt idx="273">
                  <c:v>188.70002787040013</c:v>
                </c:pt>
                <c:pt idx="274">
                  <c:v>189.25437577836254</c:v>
                </c:pt>
                <c:pt idx="275">
                  <c:v>188.70002787040013</c:v>
                </c:pt>
                <c:pt idx="276">
                  <c:v>189.47611494154751</c:v>
                </c:pt>
                <c:pt idx="277">
                  <c:v>190.25220201269488</c:v>
                </c:pt>
                <c:pt idx="278">
                  <c:v>190.80654992065729</c:v>
                </c:pt>
                <c:pt idx="279">
                  <c:v>191.02828908384222</c:v>
                </c:pt>
                <c:pt idx="280">
                  <c:v>192.2478544813595</c:v>
                </c:pt>
                <c:pt idx="281">
                  <c:v>192.2478544813595</c:v>
                </c:pt>
                <c:pt idx="282">
                  <c:v>193.35655029728429</c:v>
                </c:pt>
                <c:pt idx="283">
                  <c:v>193.02394155250684</c:v>
                </c:pt>
                <c:pt idx="284">
                  <c:v>193.02394155250684</c:v>
                </c:pt>
                <c:pt idx="285">
                  <c:v>194.02176778683918</c:v>
                </c:pt>
                <c:pt idx="286">
                  <c:v>195.35220276594896</c:v>
                </c:pt>
                <c:pt idx="287">
                  <c:v>196.1282898370963</c:v>
                </c:pt>
                <c:pt idx="288">
                  <c:v>195.57394192913387</c:v>
                </c:pt>
                <c:pt idx="289">
                  <c:v>195.57394192913387</c:v>
                </c:pt>
                <c:pt idx="290">
                  <c:v>195.57394192913387</c:v>
                </c:pt>
                <c:pt idx="291">
                  <c:v>195.57394192913387</c:v>
                </c:pt>
                <c:pt idx="292">
                  <c:v>195.57394192913387</c:v>
                </c:pt>
                <c:pt idx="293">
                  <c:v>194.79785485798652</c:v>
                </c:pt>
                <c:pt idx="294">
                  <c:v>194.57611569480159</c:v>
                </c:pt>
                <c:pt idx="295">
                  <c:v>194.79785485798652</c:v>
                </c:pt>
                <c:pt idx="296">
                  <c:v>194.79785485798652</c:v>
                </c:pt>
                <c:pt idx="297">
                  <c:v>194.79785485798652</c:v>
                </c:pt>
                <c:pt idx="298">
                  <c:v>194.02176778683918</c:v>
                </c:pt>
                <c:pt idx="299">
                  <c:v>193.80002862365419</c:v>
                </c:pt>
                <c:pt idx="300">
                  <c:v>194.35437653161662</c:v>
                </c:pt>
                <c:pt idx="301">
                  <c:v>194.02176778683918</c:v>
                </c:pt>
                <c:pt idx="302">
                  <c:v>194.35437653161662</c:v>
                </c:pt>
                <c:pt idx="303">
                  <c:v>194.35437653161662</c:v>
                </c:pt>
                <c:pt idx="304">
                  <c:v>194.57611569480159</c:v>
                </c:pt>
                <c:pt idx="305">
                  <c:v>195.130463602764</c:v>
                </c:pt>
                <c:pt idx="306">
                  <c:v>194.79785485798652</c:v>
                </c:pt>
                <c:pt idx="307">
                  <c:v>194.57611569480159</c:v>
                </c:pt>
                <c:pt idx="308">
                  <c:v>193.80002862365419</c:v>
                </c:pt>
                <c:pt idx="309">
                  <c:v>193.35655029728429</c:v>
                </c:pt>
                <c:pt idx="310">
                  <c:v>192.58046322613697</c:v>
                </c:pt>
                <c:pt idx="311">
                  <c:v>191.80437615498957</c:v>
                </c:pt>
                <c:pt idx="312">
                  <c:v>191.47176741021215</c:v>
                </c:pt>
                <c:pt idx="313">
                  <c:v>192.2478544813595</c:v>
                </c:pt>
                <c:pt idx="314">
                  <c:v>192.2478544813595</c:v>
                </c:pt>
                <c:pt idx="315">
                  <c:v>193.02394155250684</c:v>
                </c:pt>
                <c:pt idx="316">
                  <c:v>193.80002862365419</c:v>
                </c:pt>
                <c:pt idx="317">
                  <c:v>194.02176778683918</c:v>
                </c:pt>
                <c:pt idx="318">
                  <c:v>193.57828946046928</c:v>
                </c:pt>
                <c:pt idx="319">
                  <c:v>193.57828946046928</c:v>
                </c:pt>
                <c:pt idx="320">
                  <c:v>193.35655029728429</c:v>
                </c:pt>
                <c:pt idx="321">
                  <c:v>193.35655029728429</c:v>
                </c:pt>
                <c:pt idx="322">
                  <c:v>192.80220238932191</c:v>
                </c:pt>
                <c:pt idx="323">
                  <c:v>192.58046322613697</c:v>
                </c:pt>
                <c:pt idx="324">
                  <c:v>192.2478544813595</c:v>
                </c:pt>
                <c:pt idx="325">
                  <c:v>192.58046322613697</c:v>
                </c:pt>
                <c:pt idx="326">
                  <c:v>192.2478544813595</c:v>
                </c:pt>
                <c:pt idx="327">
                  <c:v>193.80002862365419</c:v>
                </c:pt>
                <c:pt idx="328">
                  <c:v>193.35655029728429</c:v>
                </c:pt>
                <c:pt idx="329">
                  <c:v>193.57828946046928</c:v>
                </c:pt>
                <c:pt idx="330">
                  <c:v>193.57828946046928</c:v>
                </c:pt>
                <c:pt idx="331">
                  <c:v>193.35655029728429</c:v>
                </c:pt>
                <c:pt idx="332">
                  <c:v>193.02394155250684</c:v>
                </c:pt>
                <c:pt idx="333">
                  <c:v>193.02394155250684</c:v>
                </c:pt>
                <c:pt idx="334">
                  <c:v>192.02611531817453</c:v>
                </c:pt>
                <c:pt idx="335">
                  <c:v>191.47176741021215</c:v>
                </c:pt>
                <c:pt idx="336">
                  <c:v>191.02828908384222</c:v>
                </c:pt>
                <c:pt idx="337">
                  <c:v>190.47394117587982</c:v>
                </c:pt>
                <c:pt idx="338">
                  <c:v>190.25220201269488</c:v>
                </c:pt>
                <c:pt idx="339">
                  <c:v>190.25220201269488</c:v>
                </c:pt>
                <c:pt idx="340">
                  <c:v>189.47611494154751</c:v>
                </c:pt>
                <c:pt idx="341">
                  <c:v>189.47611494154751</c:v>
                </c:pt>
                <c:pt idx="342">
                  <c:v>189.69785410473244</c:v>
                </c:pt>
                <c:pt idx="343">
                  <c:v>189.03263661517758</c:v>
                </c:pt>
                <c:pt idx="344">
                  <c:v>189.03263661517758</c:v>
                </c:pt>
                <c:pt idx="345">
                  <c:v>188.70002787040013</c:v>
                </c:pt>
                <c:pt idx="346">
                  <c:v>188.70002787040013</c:v>
                </c:pt>
                <c:pt idx="347">
                  <c:v>187.92394079925276</c:v>
                </c:pt>
                <c:pt idx="348">
                  <c:v>186.70437540173552</c:v>
                </c:pt>
                <c:pt idx="349">
                  <c:v>185.37394042262574</c:v>
                </c:pt>
                <c:pt idx="350">
                  <c:v>184.93046209625587</c:v>
                </c:pt>
                <c:pt idx="351">
                  <c:v>185.15220125944077</c:v>
                </c:pt>
                <c:pt idx="352">
                  <c:v>185.37394042262574</c:v>
                </c:pt>
                <c:pt idx="353">
                  <c:v>185.15220125944077</c:v>
                </c:pt>
                <c:pt idx="354">
                  <c:v>185.15220125944077</c:v>
                </c:pt>
                <c:pt idx="355">
                  <c:v>184.70872293307087</c:v>
                </c:pt>
                <c:pt idx="356">
                  <c:v>184.15437502510849</c:v>
                </c:pt>
                <c:pt idx="357">
                  <c:v>182.93480962759122</c:v>
                </c:pt>
                <c:pt idx="358">
                  <c:v>181.16089632211154</c:v>
                </c:pt>
                <c:pt idx="359">
                  <c:v>180.82828757733407</c:v>
                </c:pt>
                <c:pt idx="360">
                  <c:v>182.60220088281375</c:v>
                </c:pt>
                <c:pt idx="361">
                  <c:v>183.93263586192353</c:v>
                </c:pt>
                <c:pt idx="362">
                  <c:v>184.93046209625587</c:v>
                </c:pt>
                <c:pt idx="363">
                  <c:v>184.93046209625587</c:v>
                </c:pt>
                <c:pt idx="364">
                  <c:v>184.37611418829343</c:v>
                </c:pt>
                <c:pt idx="365">
                  <c:v>184.37611418829343</c:v>
                </c:pt>
                <c:pt idx="366">
                  <c:v>184.93046209625587</c:v>
                </c:pt>
                <c:pt idx="367">
                  <c:v>185.37394042262574</c:v>
                </c:pt>
                <c:pt idx="368">
                  <c:v>186.92611456492048</c:v>
                </c:pt>
                <c:pt idx="369">
                  <c:v>186.92611456492048</c:v>
                </c:pt>
                <c:pt idx="370">
                  <c:v>186.48263623855055</c:v>
                </c:pt>
                <c:pt idx="371">
                  <c:v>185.92828833058817</c:v>
                </c:pt>
                <c:pt idx="372">
                  <c:v>184.70872293307087</c:v>
                </c:pt>
                <c:pt idx="373">
                  <c:v>182.60220088281375</c:v>
                </c:pt>
                <c:pt idx="374">
                  <c:v>180.82828757733407</c:v>
                </c:pt>
                <c:pt idx="375">
                  <c:v>180.05220050618672</c:v>
                </c:pt>
                <c:pt idx="376">
                  <c:v>180.82828757733407</c:v>
                </c:pt>
                <c:pt idx="377">
                  <c:v>181.8261138116664</c:v>
                </c:pt>
                <c:pt idx="378">
                  <c:v>183.60002711714608</c:v>
                </c:pt>
                <c:pt idx="379">
                  <c:v>184.70872293307087</c:v>
                </c:pt>
                <c:pt idx="380">
                  <c:v>185.15220125944077</c:v>
                </c:pt>
                <c:pt idx="381">
                  <c:v>184.37611418829343</c:v>
                </c:pt>
                <c:pt idx="382">
                  <c:v>183.60002711714608</c:v>
                </c:pt>
                <c:pt idx="383">
                  <c:v>181.8261138116664</c:v>
                </c:pt>
                <c:pt idx="384">
                  <c:v>181.60437464848141</c:v>
                </c:pt>
                <c:pt idx="385">
                  <c:v>181.8261138116664</c:v>
                </c:pt>
                <c:pt idx="386">
                  <c:v>183.15654879077618</c:v>
                </c:pt>
                <c:pt idx="387">
                  <c:v>184.37611418829343</c:v>
                </c:pt>
                <c:pt idx="388">
                  <c:v>185.15220125944077</c:v>
                </c:pt>
                <c:pt idx="389">
                  <c:v>185.37394042262574</c:v>
                </c:pt>
                <c:pt idx="390">
                  <c:v>185.15220125944077</c:v>
                </c:pt>
                <c:pt idx="391">
                  <c:v>184.93046209625587</c:v>
                </c:pt>
                <c:pt idx="392">
                  <c:v>185.37394042262574</c:v>
                </c:pt>
                <c:pt idx="393">
                  <c:v>185.37394042262574</c:v>
                </c:pt>
                <c:pt idx="394">
                  <c:v>184.15437502510849</c:v>
                </c:pt>
                <c:pt idx="395">
                  <c:v>182.60220088281375</c:v>
                </c:pt>
                <c:pt idx="396">
                  <c:v>181.16089632211154</c:v>
                </c:pt>
                <c:pt idx="397">
                  <c:v>180.3848092509642</c:v>
                </c:pt>
                <c:pt idx="398">
                  <c:v>181.16089632211154</c:v>
                </c:pt>
                <c:pt idx="399">
                  <c:v>182.15872255644385</c:v>
                </c:pt>
                <c:pt idx="400">
                  <c:v>183.15654879077618</c:v>
                </c:pt>
                <c:pt idx="401">
                  <c:v>183.60002711714608</c:v>
                </c:pt>
                <c:pt idx="402">
                  <c:v>182.93480962759122</c:v>
                </c:pt>
                <c:pt idx="403">
                  <c:v>181.8261138116664</c:v>
                </c:pt>
                <c:pt idx="404">
                  <c:v>180.82828757733407</c:v>
                </c:pt>
                <c:pt idx="405">
                  <c:v>180.82828757733407</c:v>
                </c:pt>
                <c:pt idx="406">
                  <c:v>180.05220050618672</c:v>
                </c:pt>
                <c:pt idx="407">
                  <c:v>179.27611343503943</c:v>
                </c:pt>
                <c:pt idx="408">
                  <c:v>179.27611343503943</c:v>
                </c:pt>
                <c:pt idx="409">
                  <c:v>179.83046134300179</c:v>
                </c:pt>
                <c:pt idx="410">
                  <c:v>179.27611343503943</c:v>
                </c:pt>
                <c:pt idx="411">
                  <c:v>178.05654803752211</c:v>
                </c:pt>
                <c:pt idx="412">
                  <c:v>177.83480887433717</c:v>
                </c:pt>
                <c:pt idx="413">
                  <c:v>178.27828720070704</c:v>
                </c:pt>
                <c:pt idx="414">
                  <c:v>179.83046134300179</c:v>
                </c:pt>
                <c:pt idx="415">
                  <c:v>180.05220050618672</c:v>
                </c:pt>
                <c:pt idx="416">
                  <c:v>179.83046134300179</c:v>
                </c:pt>
                <c:pt idx="417">
                  <c:v>179.60872217981682</c:v>
                </c:pt>
                <c:pt idx="418">
                  <c:v>179.27611343503943</c:v>
                </c:pt>
                <c:pt idx="419">
                  <c:v>178.61089594548451</c:v>
                </c:pt>
                <c:pt idx="420">
                  <c:v>177.83480887433717</c:v>
                </c:pt>
                <c:pt idx="421">
                  <c:v>177.50220012955972</c:v>
                </c:pt>
                <c:pt idx="422">
                  <c:v>177.50220012955972</c:v>
                </c:pt>
                <c:pt idx="423">
                  <c:v>178.05654803752211</c:v>
                </c:pt>
                <c:pt idx="424">
                  <c:v>178.83263510866945</c:v>
                </c:pt>
                <c:pt idx="425">
                  <c:v>178.27828720070704</c:v>
                </c:pt>
                <c:pt idx="426">
                  <c:v>178.83263510866945</c:v>
                </c:pt>
                <c:pt idx="427">
                  <c:v>180.05220050618672</c:v>
                </c:pt>
                <c:pt idx="428">
                  <c:v>179.60872217981682</c:v>
                </c:pt>
                <c:pt idx="429">
                  <c:v>178.27828720070704</c:v>
                </c:pt>
                <c:pt idx="430">
                  <c:v>178.05654803752211</c:v>
                </c:pt>
                <c:pt idx="431">
                  <c:v>177.28046096637473</c:v>
                </c:pt>
                <c:pt idx="432">
                  <c:v>177.28046096637473</c:v>
                </c:pt>
                <c:pt idx="433">
                  <c:v>177.0587218031898</c:v>
                </c:pt>
                <c:pt idx="434">
                  <c:v>176.83698264000483</c:v>
                </c:pt>
                <c:pt idx="435">
                  <c:v>177.50220012955972</c:v>
                </c:pt>
                <c:pt idx="436">
                  <c:v>177.0587218031898</c:v>
                </c:pt>
                <c:pt idx="437">
                  <c:v>177.28046096637473</c:v>
                </c:pt>
                <c:pt idx="438">
                  <c:v>178.27828720070704</c:v>
                </c:pt>
                <c:pt idx="439">
                  <c:v>178.83263510866945</c:v>
                </c:pt>
                <c:pt idx="440">
                  <c:v>178.61089594548451</c:v>
                </c:pt>
                <c:pt idx="441">
                  <c:v>179.05437427185441</c:v>
                </c:pt>
                <c:pt idx="442">
                  <c:v>179.60872217981682</c:v>
                </c:pt>
                <c:pt idx="443">
                  <c:v>179.60872217981682</c:v>
                </c:pt>
                <c:pt idx="444">
                  <c:v>178.61089594548451</c:v>
                </c:pt>
                <c:pt idx="445">
                  <c:v>179.05437427185441</c:v>
                </c:pt>
                <c:pt idx="446">
                  <c:v>178.61089594548451</c:v>
                </c:pt>
                <c:pt idx="447">
                  <c:v>178.83263510866945</c:v>
                </c:pt>
                <c:pt idx="448">
                  <c:v>179.83046134300179</c:v>
                </c:pt>
                <c:pt idx="449">
                  <c:v>180.3848092509642</c:v>
                </c:pt>
                <c:pt idx="450">
                  <c:v>180.60654841414916</c:v>
                </c:pt>
                <c:pt idx="451">
                  <c:v>180.60654841414916</c:v>
                </c:pt>
                <c:pt idx="452">
                  <c:v>181.3826354852965</c:v>
                </c:pt>
                <c:pt idx="453">
                  <c:v>181.16089632211154</c:v>
                </c:pt>
                <c:pt idx="454">
                  <c:v>180.60654841414916</c:v>
                </c:pt>
                <c:pt idx="455">
                  <c:v>180.82828757733407</c:v>
                </c:pt>
                <c:pt idx="456">
                  <c:v>180.60654841414916</c:v>
                </c:pt>
                <c:pt idx="457">
                  <c:v>180.05220050618672</c:v>
                </c:pt>
                <c:pt idx="458">
                  <c:v>179.83046134300179</c:v>
                </c:pt>
                <c:pt idx="459">
                  <c:v>179.27611343503943</c:v>
                </c:pt>
                <c:pt idx="460">
                  <c:v>179.27611343503943</c:v>
                </c:pt>
                <c:pt idx="461">
                  <c:v>178.83263510866945</c:v>
                </c:pt>
                <c:pt idx="462">
                  <c:v>179.05437427185441</c:v>
                </c:pt>
                <c:pt idx="463">
                  <c:v>179.27611343503943</c:v>
                </c:pt>
                <c:pt idx="464">
                  <c:v>180.3848092509642</c:v>
                </c:pt>
                <c:pt idx="465">
                  <c:v>179.60872217981682</c:v>
                </c:pt>
                <c:pt idx="466">
                  <c:v>179.83046134300179</c:v>
                </c:pt>
                <c:pt idx="467">
                  <c:v>180.82828757733407</c:v>
                </c:pt>
                <c:pt idx="468">
                  <c:v>181.3826354852965</c:v>
                </c:pt>
                <c:pt idx="469">
                  <c:v>181.60437464848141</c:v>
                </c:pt>
                <c:pt idx="470">
                  <c:v>181.3826354852965</c:v>
                </c:pt>
                <c:pt idx="471">
                  <c:v>180.82828757733407</c:v>
                </c:pt>
                <c:pt idx="472">
                  <c:v>181.16089632211154</c:v>
                </c:pt>
                <c:pt idx="473">
                  <c:v>180.05220050618672</c:v>
                </c:pt>
                <c:pt idx="474">
                  <c:v>178.61089594548451</c:v>
                </c:pt>
                <c:pt idx="475">
                  <c:v>177.50220012955972</c:v>
                </c:pt>
                <c:pt idx="476">
                  <c:v>177.28046096637473</c:v>
                </c:pt>
                <c:pt idx="477">
                  <c:v>178.27828720070704</c:v>
                </c:pt>
                <c:pt idx="478">
                  <c:v>179.27611343503943</c:v>
                </c:pt>
                <c:pt idx="479">
                  <c:v>180.60654841414916</c:v>
                </c:pt>
                <c:pt idx="480">
                  <c:v>180.82828757733407</c:v>
                </c:pt>
                <c:pt idx="481">
                  <c:v>180.60654841414916</c:v>
                </c:pt>
                <c:pt idx="482">
                  <c:v>180.82828757733407</c:v>
                </c:pt>
                <c:pt idx="483">
                  <c:v>180.60654841414916</c:v>
                </c:pt>
                <c:pt idx="484">
                  <c:v>181.3826354852965</c:v>
                </c:pt>
                <c:pt idx="485">
                  <c:v>180.82828757733407</c:v>
                </c:pt>
                <c:pt idx="486">
                  <c:v>180.60654841414916</c:v>
                </c:pt>
                <c:pt idx="487">
                  <c:v>180.3848092509642</c:v>
                </c:pt>
                <c:pt idx="488">
                  <c:v>179.83046134300179</c:v>
                </c:pt>
                <c:pt idx="489">
                  <c:v>180.3848092509642</c:v>
                </c:pt>
                <c:pt idx="490">
                  <c:v>179.83046134300179</c:v>
                </c:pt>
                <c:pt idx="491">
                  <c:v>180.60654841414916</c:v>
                </c:pt>
                <c:pt idx="492">
                  <c:v>180.82828757733407</c:v>
                </c:pt>
                <c:pt idx="493">
                  <c:v>181.3826354852965</c:v>
                </c:pt>
                <c:pt idx="494">
                  <c:v>181.60437464848141</c:v>
                </c:pt>
                <c:pt idx="495">
                  <c:v>181.8261138116664</c:v>
                </c:pt>
                <c:pt idx="496">
                  <c:v>181.16089632211154</c:v>
                </c:pt>
                <c:pt idx="497">
                  <c:v>181.16089632211154</c:v>
                </c:pt>
                <c:pt idx="498">
                  <c:v>180.3848092509642</c:v>
                </c:pt>
                <c:pt idx="499">
                  <c:v>180.82828757733407</c:v>
                </c:pt>
                <c:pt idx="500">
                  <c:v>181.3826354852965</c:v>
                </c:pt>
                <c:pt idx="501">
                  <c:v>182.38046171962884</c:v>
                </c:pt>
                <c:pt idx="502">
                  <c:v>182.60220088281375</c:v>
                </c:pt>
                <c:pt idx="503">
                  <c:v>182.38046171962884</c:v>
                </c:pt>
                <c:pt idx="504">
                  <c:v>180.3848092509642</c:v>
                </c:pt>
                <c:pt idx="505">
                  <c:v>178.83263510866945</c:v>
                </c:pt>
                <c:pt idx="506">
                  <c:v>177.0587218031898</c:v>
                </c:pt>
                <c:pt idx="507">
                  <c:v>175.72828682408004</c:v>
                </c:pt>
                <c:pt idx="508">
                  <c:v>175.28480849771012</c:v>
                </c:pt>
                <c:pt idx="509">
                  <c:v>177.0587218031898</c:v>
                </c:pt>
                <c:pt idx="510">
                  <c:v>179.60872217981682</c:v>
                </c:pt>
                <c:pt idx="511">
                  <c:v>179.83046134300179</c:v>
                </c:pt>
                <c:pt idx="512">
                  <c:v>179.60872217981682</c:v>
                </c:pt>
                <c:pt idx="513">
                  <c:v>181.3826354852965</c:v>
                </c:pt>
                <c:pt idx="514">
                  <c:v>181.8261138116664</c:v>
                </c:pt>
                <c:pt idx="515">
                  <c:v>182.15872255644385</c:v>
                </c:pt>
                <c:pt idx="516">
                  <c:v>180.82828757733407</c:v>
                </c:pt>
                <c:pt idx="517">
                  <c:v>176.83698264000483</c:v>
                </c:pt>
                <c:pt idx="518">
                  <c:v>176.06089556885749</c:v>
                </c:pt>
                <c:pt idx="519">
                  <c:v>175.28480849771012</c:v>
                </c:pt>
                <c:pt idx="520">
                  <c:v>176.50437389522739</c:v>
                </c:pt>
                <c:pt idx="521">
                  <c:v>176.50437389522739</c:v>
                </c:pt>
                <c:pt idx="522">
                  <c:v>177.28046096637473</c:v>
                </c:pt>
                <c:pt idx="523">
                  <c:v>177.50220012955972</c:v>
                </c:pt>
                <c:pt idx="524">
                  <c:v>177.50220012955972</c:v>
                </c:pt>
                <c:pt idx="525">
                  <c:v>177.0587218031898</c:v>
                </c:pt>
                <c:pt idx="526">
                  <c:v>176.28263473204245</c:v>
                </c:pt>
                <c:pt idx="527">
                  <c:v>176.06089556885749</c:v>
                </c:pt>
                <c:pt idx="528">
                  <c:v>176.06089556885749</c:v>
                </c:pt>
                <c:pt idx="529">
                  <c:v>177.0587218031898</c:v>
                </c:pt>
                <c:pt idx="530">
                  <c:v>177.50220012955972</c:v>
                </c:pt>
                <c:pt idx="531">
                  <c:v>178.27828720070704</c:v>
                </c:pt>
                <c:pt idx="532">
                  <c:v>178.83263510866945</c:v>
                </c:pt>
                <c:pt idx="533">
                  <c:v>178.83263510866945</c:v>
                </c:pt>
                <c:pt idx="534">
                  <c:v>179.27611343503943</c:v>
                </c:pt>
                <c:pt idx="535">
                  <c:v>179.60872217981682</c:v>
                </c:pt>
                <c:pt idx="536">
                  <c:v>179.05437427185441</c:v>
                </c:pt>
                <c:pt idx="537">
                  <c:v>178.05654803752211</c:v>
                </c:pt>
                <c:pt idx="538">
                  <c:v>177.83480887433717</c:v>
                </c:pt>
                <c:pt idx="539">
                  <c:v>178.61089594548451</c:v>
                </c:pt>
                <c:pt idx="540">
                  <c:v>178.05654803752211</c:v>
                </c:pt>
                <c:pt idx="541">
                  <c:v>177.0587218031898</c:v>
                </c:pt>
                <c:pt idx="542">
                  <c:v>176.83698264000483</c:v>
                </c:pt>
                <c:pt idx="543">
                  <c:v>178.05654803752211</c:v>
                </c:pt>
                <c:pt idx="544">
                  <c:v>179.83046134300179</c:v>
                </c:pt>
                <c:pt idx="545">
                  <c:v>180.60654841414916</c:v>
                </c:pt>
                <c:pt idx="546">
                  <c:v>181.16089632211154</c:v>
                </c:pt>
                <c:pt idx="547">
                  <c:v>181.16089632211154</c:v>
                </c:pt>
                <c:pt idx="548">
                  <c:v>179.60872217981682</c:v>
                </c:pt>
                <c:pt idx="549">
                  <c:v>178.27828720070704</c:v>
                </c:pt>
                <c:pt idx="550">
                  <c:v>177.0587218031898</c:v>
                </c:pt>
                <c:pt idx="551">
                  <c:v>175.50654766089511</c:v>
                </c:pt>
                <c:pt idx="552">
                  <c:v>175.50654766089511</c:v>
                </c:pt>
                <c:pt idx="553">
                  <c:v>176.50437389522739</c:v>
                </c:pt>
                <c:pt idx="554">
                  <c:v>176.28263473204245</c:v>
                </c:pt>
                <c:pt idx="555">
                  <c:v>176.50437389522739</c:v>
                </c:pt>
                <c:pt idx="556">
                  <c:v>175.72828682408004</c:v>
                </c:pt>
                <c:pt idx="557">
                  <c:v>175.28480849771012</c:v>
                </c:pt>
                <c:pt idx="558">
                  <c:v>175.28480849771012</c:v>
                </c:pt>
                <c:pt idx="559">
                  <c:v>176.06089556885749</c:v>
                </c:pt>
                <c:pt idx="560">
                  <c:v>177.50220012955972</c:v>
                </c:pt>
                <c:pt idx="561">
                  <c:v>177.83480887433717</c:v>
                </c:pt>
                <c:pt idx="562">
                  <c:v>178.27828720070704</c:v>
                </c:pt>
                <c:pt idx="563">
                  <c:v>176.83698264000483</c:v>
                </c:pt>
                <c:pt idx="564">
                  <c:v>174.73046058974771</c:v>
                </c:pt>
                <c:pt idx="565">
                  <c:v>173.73263435541543</c:v>
                </c:pt>
                <c:pt idx="566">
                  <c:v>173.17828644745299</c:v>
                </c:pt>
                <c:pt idx="567">
                  <c:v>174.28698226337781</c:v>
                </c:pt>
                <c:pt idx="568">
                  <c:v>174.50872142656277</c:v>
                </c:pt>
                <c:pt idx="569">
                  <c:v>175.28480849771012</c:v>
                </c:pt>
                <c:pt idx="570">
                  <c:v>175.28480849771012</c:v>
                </c:pt>
                <c:pt idx="571">
                  <c:v>173.73263435541543</c:v>
                </c:pt>
                <c:pt idx="572">
                  <c:v>171.95872104993575</c:v>
                </c:pt>
                <c:pt idx="573">
                  <c:v>171.18263397878837</c:v>
                </c:pt>
                <c:pt idx="574">
                  <c:v>170.73915565241848</c:v>
                </c:pt>
                <c:pt idx="575">
                  <c:v>172.73480812108309</c:v>
                </c:pt>
                <c:pt idx="576">
                  <c:v>173.17828644745299</c:v>
                </c:pt>
                <c:pt idx="577">
                  <c:v>172.51306895789813</c:v>
                </c:pt>
                <c:pt idx="578">
                  <c:v>173.17828644745299</c:v>
                </c:pt>
                <c:pt idx="579">
                  <c:v>173.95437351860033</c:v>
                </c:pt>
                <c:pt idx="580">
                  <c:v>174.9521997529327</c:v>
                </c:pt>
                <c:pt idx="581">
                  <c:v>174.73046058974771</c:v>
                </c:pt>
                <c:pt idx="582">
                  <c:v>175.28480849771012</c:v>
                </c:pt>
                <c:pt idx="583">
                  <c:v>175.28480849771012</c:v>
                </c:pt>
                <c:pt idx="584">
                  <c:v>174.73046058974771</c:v>
                </c:pt>
                <c:pt idx="585">
                  <c:v>175.50654766089511</c:v>
                </c:pt>
                <c:pt idx="586">
                  <c:v>176.28263473204245</c:v>
                </c:pt>
                <c:pt idx="587">
                  <c:v>176.50437389522739</c:v>
                </c:pt>
                <c:pt idx="588">
                  <c:v>175.72828682408004</c:v>
                </c:pt>
                <c:pt idx="589">
                  <c:v>176.06089556885749</c:v>
                </c:pt>
                <c:pt idx="590">
                  <c:v>175.50654766089511</c:v>
                </c:pt>
                <c:pt idx="591">
                  <c:v>174.9521997529327</c:v>
                </c:pt>
                <c:pt idx="592">
                  <c:v>174.9521997529327</c:v>
                </c:pt>
                <c:pt idx="593">
                  <c:v>174.28698226337781</c:v>
                </c:pt>
                <c:pt idx="594">
                  <c:v>173.73263435541543</c:v>
                </c:pt>
                <c:pt idx="595">
                  <c:v>174.73046058974771</c:v>
                </c:pt>
                <c:pt idx="596">
                  <c:v>175.50654766089511</c:v>
                </c:pt>
                <c:pt idx="597">
                  <c:v>176.06089556885749</c:v>
                </c:pt>
                <c:pt idx="598">
                  <c:v>175.28480849771012</c:v>
                </c:pt>
                <c:pt idx="599">
                  <c:v>174.50872142656277</c:v>
                </c:pt>
                <c:pt idx="600">
                  <c:v>172.51306895789813</c:v>
                </c:pt>
                <c:pt idx="601">
                  <c:v>170.406546907641</c:v>
                </c:pt>
                <c:pt idx="602">
                  <c:v>170.406546907641</c:v>
                </c:pt>
                <c:pt idx="603">
                  <c:v>169.40872067330872</c:v>
                </c:pt>
                <c:pt idx="604">
                  <c:v>170.18480774445607</c:v>
                </c:pt>
                <c:pt idx="605">
                  <c:v>171.73698188675078</c:v>
                </c:pt>
                <c:pt idx="606">
                  <c:v>172.51306895789813</c:v>
                </c:pt>
                <c:pt idx="607">
                  <c:v>173.51089519223044</c:v>
                </c:pt>
                <c:pt idx="608">
                  <c:v>175.28480849771012</c:v>
                </c:pt>
                <c:pt idx="609">
                  <c:v>177.0587218031898</c:v>
                </c:pt>
                <c:pt idx="610">
                  <c:v>177.28046096637473</c:v>
                </c:pt>
                <c:pt idx="611">
                  <c:v>176.28263473204245</c:v>
                </c:pt>
                <c:pt idx="612">
                  <c:v>175.50654766089511</c:v>
                </c:pt>
                <c:pt idx="613">
                  <c:v>176.28263473204245</c:v>
                </c:pt>
                <c:pt idx="614">
                  <c:v>175.28480849771012</c:v>
                </c:pt>
                <c:pt idx="615">
                  <c:v>175.28480849771012</c:v>
                </c:pt>
                <c:pt idx="616">
                  <c:v>174.73046058974771</c:v>
                </c:pt>
                <c:pt idx="617">
                  <c:v>173.73263435541543</c:v>
                </c:pt>
                <c:pt idx="618">
                  <c:v>173.95437351860033</c:v>
                </c:pt>
                <c:pt idx="619">
                  <c:v>173.73263435541543</c:v>
                </c:pt>
                <c:pt idx="620">
                  <c:v>173.73263435541543</c:v>
                </c:pt>
                <c:pt idx="621">
                  <c:v>174.50872142656277</c:v>
                </c:pt>
                <c:pt idx="622">
                  <c:v>174.73046058974771</c:v>
                </c:pt>
                <c:pt idx="623">
                  <c:v>174.9521997529327</c:v>
                </c:pt>
                <c:pt idx="624">
                  <c:v>175.50654766089511</c:v>
                </c:pt>
                <c:pt idx="625">
                  <c:v>174.9521997529327</c:v>
                </c:pt>
                <c:pt idx="626">
                  <c:v>174.50872142656277</c:v>
                </c:pt>
                <c:pt idx="627">
                  <c:v>174.50872142656277</c:v>
                </c:pt>
                <c:pt idx="628">
                  <c:v>172.73480812108309</c:v>
                </c:pt>
                <c:pt idx="629">
                  <c:v>172.73480812108309</c:v>
                </c:pt>
                <c:pt idx="630">
                  <c:v>173.73263435541543</c:v>
                </c:pt>
                <c:pt idx="631">
                  <c:v>174.28698226337781</c:v>
                </c:pt>
                <c:pt idx="632">
                  <c:v>173.73263435541543</c:v>
                </c:pt>
                <c:pt idx="633">
                  <c:v>173.73263435541543</c:v>
                </c:pt>
                <c:pt idx="634">
                  <c:v>173.51089519223044</c:v>
                </c:pt>
                <c:pt idx="635">
                  <c:v>173.95437351860033</c:v>
                </c:pt>
                <c:pt idx="636">
                  <c:v>173.51089519223044</c:v>
                </c:pt>
                <c:pt idx="637">
                  <c:v>173.51089519223044</c:v>
                </c:pt>
                <c:pt idx="638">
                  <c:v>172.95654728426805</c:v>
                </c:pt>
                <c:pt idx="639">
                  <c:v>172.18046021312065</c:v>
                </c:pt>
                <c:pt idx="640">
                  <c:v>169.63045983649366</c:v>
                </c:pt>
                <c:pt idx="641">
                  <c:v>168.41089443897641</c:v>
                </c:pt>
                <c:pt idx="642">
                  <c:v>169.9630685812711</c:v>
                </c:pt>
                <c:pt idx="643">
                  <c:v>171.40437314197337</c:v>
                </c:pt>
                <c:pt idx="644">
                  <c:v>170.406546907641</c:v>
                </c:pt>
                <c:pt idx="645">
                  <c:v>170.73915565241848</c:v>
                </c:pt>
                <c:pt idx="646">
                  <c:v>170.18480774445607</c:v>
                </c:pt>
                <c:pt idx="647">
                  <c:v>170.73915565241848</c:v>
                </c:pt>
                <c:pt idx="648">
                  <c:v>171.73698188675078</c:v>
                </c:pt>
                <c:pt idx="649">
                  <c:v>172.73480812108309</c:v>
                </c:pt>
                <c:pt idx="650">
                  <c:v>173.51089519223044</c:v>
                </c:pt>
                <c:pt idx="651">
                  <c:v>174.73046058974771</c:v>
                </c:pt>
                <c:pt idx="652">
                  <c:v>174.73046058974771</c:v>
                </c:pt>
                <c:pt idx="653">
                  <c:v>173.73263435541543</c:v>
                </c:pt>
                <c:pt idx="654">
                  <c:v>170.96089481560344</c:v>
                </c:pt>
                <c:pt idx="655">
                  <c:v>167.08045945986666</c:v>
                </c:pt>
                <c:pt idx="656">
                  <c:v>165.86089406234936</c:v>
                </c:pt>
                <c:pt idx="657">
                  <c:v>166.41524197031174</c:v>
                </c:pt>
                <c:pt idx="658">
                  <c:v>168.18915527579142</c:v>
                </c:pt>
                <c:pt idx="659">
                  <c:v>169.40872067330872</c:v>
                </c:pt>
                <c:pt idx="660">
                  <c:v>170.18480774445607</c:v>
                </c:pt>
                <c:pt idx="661">
                  <c:v>170.73915565241848</c:v>
                </c:pt>
                <c:pt idx="662">
                  <c:v>169.9630685812711</c:v>
                </c:pt>
                <c:pt idx="663">
                  <c:v>168.85437276534634</c:v>
                </c:pt>
                <c:pt idx="664">
                  <c:v>169.18698151012376</c:v>
                </c:pt>
                <c:pt idx="665">
                  <c:v>169.63045983649366</c:v>
                </c:pt>
                <c:pt idx="666">
                  <c:v>169.18698151012376</c:v>
                </c:pt>
                <c:pt idx="667">
                  <c:v>169.9630685812711</c:v>
                </c:pt>
                <c:pt idx="668">
                  <c:v>170.18480774445607</c:v>
                </c:pt>
                <c:pt idx="669">
                  <c:v>170.96089481560344</c:v>
                </c:pt>
                <c:pt idx="670">
                  <c:v>172.51306895789813</c:v>
                </c:pt>
                <c:pt idx="671">
                  <c:v>171.18263397878837</c:v>
                </c:pt>
                <c:pt idx="672">
                  <c:v>169.9630685812711</c:v>
                </c:pt>
                <c:pt idx="673">
                  <c:v>169.63045983649366</c:v>
                </c:pt>
                <c:pt idx="674">
                  <c:v>170.18480774445607</c:v>
                </c:pt>
                <c:pt idx="675">
                  <c:v>170.18480774445607</c:v>
                </c:pt>
                <c:pt idx="676">
                  <c:v>170.73915565241848</c:v>
                </c:pt>
                <c:pt idx="677">
                  <c:v>170.18480774445607</c:v>
                </c:pt>
                <c:pt idx="678">
                  <c:v>168.85437276534634</c:v>
                </c:pt>
                <c:pt idx="679">
                  <c:v>168.41089443897641</c:v>
                </c:pt>
                <c:pt idx="680">
                  <c:v>169.40872067330872</c:v>
                </c:pt>
                <c:pt idx="681">
                  <c:v>169.40872067330872</c:v>
                </c:pt>
                <c:pt idx="682">
                  <c:v>168.63263360216132</c:v>
                </c:pt>
                <c:pt idx="683">
                  <c:v>168.85437276534634</c:v>
                </c:pt>
                <c:pt idx="684">
                  <c:v>169.9630685812711</c:v>
                </c:pt>
                <c:pt idx="685">
                  <c:v>169.9630685812711</c:v>
                </c:pt>
                <c:pt idx="686">
                  <c:v>169.9630685812711</c:v>
                </c:pt>
                <c:pt idx="687">
                  <c:v>169.9630685812711</c:v>
                </c:pt>
                <c:pt idx="688">
                  <c:v>170.73915565241848</c:v>
                </c:pt>
                <c:pt idx="689">
                  <c:v>171.40437314197337</c:v>
                </c:pt>
              </c:numCache>
            </c:numRef>
          </c:yVal>
          <c:smooth val="0"/>
        </c:ser>
        <c:ser>
          <c:idx val="0"/>
          <c:order val="1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Sheet1!$S$3:$S$692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Sheet1!$T$3:$T$692</c:f>
              <c:numCache>
                <c:formatCode>General</c:formatCode>
                <c:ptCount val="690"/>
                <c:pt idx="0">
                  <c:v>10.754349414470513</c:v>
                </c:pt>
                <c:pt idx="1">
                  <c:v>11.973914811987788</c:v>
                </c:pt>
                <c:pt idx="2">
                  <c:v>9.3130448537682806</c:v>
                </c:pt>
                <c:pt idx="3">
                  <c:v>8.6478273642134038</c:v>
                </c:pt>
                <c:pt idx="4">
                  <c:v>8.0934794562510053</c:v>
                </c:pt>
                <c:pt idx="5">
                  <c:v>9.7565231801381973</c:v>
                </c:pt>
                <c:pt idx="6">
                  <c:v>8.3152186194359636</c:v>
                </c:pt>
                <c:pt idx="7">
                  <c:v>7.8717402930660452</c:v>
                </c:pt>
                <c:pt idx="8">
                  <c:v>8.2043490378434853</c:v>
                </c:pt>
                <c:pt idx="9">
                  <c:v>7.5391315482886085</c:v>
                </c:pt>
                <c:pt idx="10">
                  <c:v>8.0934794562510053</c:v>
                </c:pt>
                <c:pt idx="11">
                  <c:v>7.4282619666961294</c:v>
                </c:pt>
                <c:pt idx="12">
                  <c:v>7.9826098746585252</c:v>
                </c:pt>
                <c:pt idx="13">
                  <c:v>7.4282619666961294</c:v>
                </c:pt>
                <c:pt idx="14">
                  <c:v>7.7608707114735669</c:v>
                </c:pt>
                <c:pt idx="15">
                  <c:v>8.9804361089908422</c:v>
                </c:pt>
                <c:pt idx="16">
                  <c:v>7.8717402930660452</c:v>
                </c:pt>
                <c:pt idx="17">
                  <c:v>7.3173923851036484</c:v>
                </c:pt>
                <c:pt idx="18">
                  <c:v>6.7630444771412499</c:v>
                </c:pt>
                <c:pt idx="19">
                  <c:v>6.7630444771412499</c:v>
                </c:pt>
                <c:pt idx="20">
                  <c:v>6.5413053139562907</c:v>
                </c:pt>
                <c:pt idx="21">
                  <c:v>7.2065228035111701</c:v>
                </c:pt>
                <c:pt idx="22">
                  <c:v>7.3173923851036484</c:v>
                </c:pt>
                <c:pt idx="23">
                  <c:v>6.98478364032621</c:v>
                </c:pt>
                <c:pt idx="24">
                  <c:v>6.4304357323638115</c:v>
                </c:pt>
                <c:pt idx="25">
                  <c:v>6.5413053139562907</c:v>
                </c:pt>
                <c:pt idx="26">
                  <c:v>6.6521748955487707</c:v>
                </c:pt>
                <c:pt idx="27">
                  <c:v>6.5413053139562907</c:v>
                </c:pt>
                <c:pt idx="28">
                  <c:v>6.5413053139562907</c:v>
                </c:pt>
                <c:pt idx="29">
                  <c:v>6.208696569178854</c:v>
                </c:pt>
                <c:pt idx="30">
                  <c:v>6.4304357323638115</c:v>
                </c:pt>
                <c:pt idx="31">
                  <c:v>6.3195661507713314</c:v>
                </c:pt>
                <c:pt idx="32">
                  <c:v>6.3195661507713314</c:v>
                </c:pt>
                <c:pt idx="33">
                  <c:v>6.208696569178854</c:v>
                </c:pt>
                <c:pt idx="34">
                  <c:v>6.208696569178854</c:v>
                </c:pt>
                <c:pt idx="35">
                  <c:v>6.208696569178854</c:v>
                </c:pt>
                <c:pt idx="36">
                  <c:v>6.3195661507713314</c:v>
                </c:pt>
                <c:pt idx="37">
                  <c:v>6.3195661507713314</c:v>
                </c:pt>
                <c:pt idx="38">
                  <c:v>6.3195661507713314</c:v>
                </c:pt>
                <c:pt idx="39">
                  <c:v>6.208696569178854</c:v>
                </c:pt>
                <c:pt idx="40">
                  <c:v>6.0978269875863749</c:v>
                </c:pt>
                <c:pt idx="41">
                  <c:v>6.0978269875863749</c:v>
                </c:pt>
                <c:pt idx="42">
                  <c:v>6.0978269875863749</c:v>
                </c:pt>
                <c:pt idx="43">
                  <c:v>6.0978269875863749</c:v>
                </c:pt>
                <c:pt idx="44">
                  <c:v>6.0978269875863749</c:v>
                </c:pt>
                <c:pt idx="45">
                  <c:v>6.0978269875863749</c:v>
                </c:pt>
                <c:pt idx="46">
                  <c:v>6.208696569178854</c:v>
                </c:pt>
                <c:pt idx="47">
                  <c:v>6.208696569178854</c:v>
                </c:pt>
                <c:pt idx="48">
                  <c:v>6.208696569178854</c:v>
                </c:pt>
                <c:pt idx="49">
                  <c:v>6.3195661507713314</c:v>
                </c:pt>
                <c:pt idx="50">
                  <c:v>6.208696569178854</c:v>
                </c:pt>
                <c:pt idx="51">
                  <c:v>6.98478364032621</c:v>
                </c:pt>
                <c:pt idx="52">
                  <c:v>6.4304357323638115</c:v>
                </c:pt>
                <c:pt idx="53">
                  <c:v>7.0956532219186901</c:v>
                </c:pt>
                <c:pt idx="54">
                  <c:v>7.2065228035111701</c:v>
                </c:pt>
                <c:pt idx="55">
                  <c:v>7.3173923851036484</c:v>
                </c:pt>
                <c:pt idx="56">
                  <c:v>7.3173923851036484</c:v>
                </c:pt>
                <c:pt idx="57">
                  <c:v>7.2065228035111701</c:v>
                </c:pt>
                <c:pt idx="58">
                  <c:v>7.5391315482886085</c:v>
                </c:pt>
                <c:pt idx="59">
                  <c:v>7.4282619666961294</c:v>
                </c:pt>
                <c:pt idx="60">
                  <c:v>7.8717402930660452</c:v>
                </c:pt>
                <c:pt idx="61">
                  <c:v>7.4282619666961294</c:v>
                </c:pt>
                <c:pt idx="62">
                  <c:v>7.8717402930660452</c:v>
                </c:pt>
                <c:pt idx="63">
                  <c:v>7.8717402930660452</c:v>
                </c:pt>
                <c:pt idx="64">
                  <c:v>7.8717402930660452</c:v>
                </c:pt>
                <c:pt idx="65">
                  <c:v>7.9826098746585252</c:v>
                </c:pt>
                <c:pt idx="66">
                  <c:v>7.5391315482886085</c:v>
                </c:pt>
                <c:pt idx="67">
                  <c:v>7.6500011298810868</c:v>
                </c:pt>
                <c:pt idx="68">
                  <c:v>7.7608707114735669</c:v>
                </c:pt>
                <c:pt idx="69">
                  <c:v>7.8717402930660452</c:v>
                </c:pt>
                <c:pt idx="70">
                  <c:v>7.9826098746585252</c:v>
                </c:pt>
                <c:pt idx="71">
                  <c:v>8.7586969458058839</c:v>
                </c:pt>
                <c:pt idx="72">
                  <c:v>8.6478273642134038</c:v>
                </c:pt>
                <c:pt idx="73">
                  <c:v>8.4260882010284437</c:v>
                </c:pt>
                <c:pt idx="74">
                  <c:v>8.0934794562510053</c:v>
                </c:pt>
                <c:pt idx="75">
                  <c:v>8.2043490378434853</c:v>
                </c:pt>
                <c:pt idx="76">
                  <c:v>8.0934794562510053</c:v>
                </c:pt>
                <c:pt idx="77">
                  <c:v>8.2043490378434853</c:v>
                </c:pt>
                <c:pt idx="78">
                  <c:v>8.3152186194359636</c:v>
                </c:pt>
                <c:pt idx="79">
                  <c:v>8.3152186194359636</c:v>
                </c:pt>
                <c:pt idx="80">
                  <c:v>8.4260882010284437</c:v>
                </c:pt>
                <c:pt idx="81">
                  <c:v>8.4260882010284437</c:v>
                </c:pt>
                <c:pt idx="82">
                  <c:v>8.4260882010284437</c:v>
                </c:pt>
                <c:pt idx="83">
                  <c:v>8.4260882010284437</c:v>
                </c:pt>
                <c:pt idx="84">
                  <c:v>8.5369577826209238</c:v>
                </c:pt>
                <c:pt idx="85">
                  <c:v>8.5369577826209238</c:v>
                </c:pt>
                <c:pt idx="86">
                  <c:v>8.5369577826209238</c:v>
                </c:pt>
                <c:pt idx="87">
                  <c:v>8.5369577826209238</c:v>
                </c:pt>
                <c:pt idx="88">
                  <c:v>8.5369577826209238</c:v>
                </c:pt>
                <c:pt idx="89">
                  <c:v>8.4260882010284437</c:v>
                </c:pt>
                <c:pt idx="90">
                  <c:v>8.4260882010284437</c:v>
                </c:pt>
                <c:pt idx="91">
                  <c:v>8.5369577826209238</c:v>
                </c:pt>
                <c:pt idx="92">
                  <c:v>8.5369577826209238</c:v>
                </c:pt>
                <c:pt idx="93">
                  <c:v>8.6478273642134038</c:v>
                </c:pt>
                <c:pt idx="94">
                  <c:v>8.6478273642134038</c:v>
                </c:pt>
                <c:pt idx="95">
                  <c:v>8.5369577826209238</c:v>
                </c:pt>
                <c:pt idx="96">
                  <c:v>8.5369577826209238</c:v>
                </c:pt>
                <c:pt idx="97">
                  <c:v>8.5369577826209238</c:v>
                </c:pt>
                <c:pt idx="98">
                  <c:v>8.6478273642134038</c:v>
                </c:pt>
                <c:pt idx="99">
                  <c:v>8.6478273642134038</c:v>
                </c:pt>
                <c:pt idx="100">
                  <c:v>8.6478273642134038</c:v>
                </c:pt>
                <c:pt idx="101">
                  <c:v>8.6478273642134038</c:v>
                </c:pt>
                <c:pt idx="102">
                  <c:v>8.6478273642134038</c:v>
                </c:pt>
                <c:pt idx="103">
                  <c:v>8.6478273642134038</c:v>
                </c:pt>
                <c:pt idx="104">
                  <c:v>8.6478273642134038</c:v>
                </c:pt>
                <c:pt idx="105">
                  <c:v>8.6478273642134038</c:v>
                </c:pt>
                <c:pt idx="106">
                  <c:v>8.8695665273983622</c:v>
                </c:pt>
                <c:pt idx="107">
                  <c:v>8.6478273642134038</c:v>
                </c:pt>
                <c:pt idx="108">
                  <c:v>8.7586969458058839</c:v>
                </c:pt>
                <c:pt idx="109">
                  <c:v>8.8695665273983622</c:v>
                </c:pt>
                <c:pt idx="110">
                  <c:v>8.8695665273983622</c:v>
                </c:pt>
                <c:pt idx="111">
                  <c:v>9.0913056905833205</c:v>
                </c:pt>
                <c:pt idx="112">
                  <c:v>8.9804361089908422</c:v>
                </c:pt>
                <c:pt idx="113">
                  <c:v>8.9804361089908422</c:v>
                </c:pt>
                <c:pt idx="114">
                  <c:v>8.9804361089908422</c:v>
                </c:pt>
                <c:pt idx="115">
                  <c:v>9.0913056905833205</c:v>
                </c:pt>
                <c:pt idx="116">
                  <c:v>9.2021752721757988</c:v>
                </c:pt>
                <c:pt idx="117">
                  <c:v>9.2021752721757988</c:v>
                </c:pt>
                <c:pt idx="118">
                  <c:v>9.0913056905833205</c:v>
                </c:pt>
                <c:pt idx="119">
                  <c:v>9.0913056905833205</c:v>
                </c:pt>
                <c:pt idx="120">
                  <c:v>9.2021752721757988</c:v>
                </c:pt>
                <c:pt idx="121">
                  <c:v>9.3130448537682806</c:v>
                </c:pt>
                <c:pt idx="122">
                  <c:v>9.4239144353607589</c:v>
                </c:pt>
                <c:pt idx="123">
                  <c:v>9.4239144353607589</c:v>
                </c:pt>
                <c:pt idx="124">
                  <c:v>9.4239144353607589</c:v>
                </c:pt>
                <c:pt idx="125">
                  <c:v>9.4239144353607589</c:v>
                </c:pt>
                <c:pt idx="126">
                  <c:v>9.5347840169532372</c:v>
                </c:pt>
                <c:pt idx="127">
                  <c:v>9.5347840169532372</c:v>
                </c:pt>
                <c:pt idx="128">
                  <c:v>9.6456535985457172</c:v>
                </c:pt>
                <c:pt idx="129">
                  <c:v>9.7565231801381973</c:v>
                </c:pt>
                <c:pt idx="130">
                  <c:v>9.8673927617306774</c:v>
                </c:pt>
                <c:pt idx="131">
                  <c:v>9.8673927617306774</c:v>
                </c:pt>
                <c:pt idx="132">
                  <c:v>9.7565231801381973</c:v>
                </c:pt>
                <c:pt idx="133">
                  <c:v>9.9782623433231574</c:v>
                </c:pt>
                <c:pt idx="134">
                  <c:v>9.0913056905833205</c:v>
                </c:pt>
                <c:pt idx="135">
                  <c:v>9.3130448537682806</c:v>
                </c:pt>
                <c:pt idx="136">
                  <c:v>9.7565231801381973</c:v>
                </c:pt>
                <c:pt idx="137">
                  <c:v>10.421740669693074</c:v>
                </c:pt>
                <c:pt idx="138">
                  <c:v>11.197827740840431</c:v>
                </c:pt>
                <c:pt idx="139">
                  <c:v>10.421740669693074</c:v>
                </c:pt>
                <c:pt idx="140">
                  <c:v>13.96956728065242</c:v>
                </c:pt>
                <c:pt idx="141">
                  <c:v>14.30217602542986</c:v>
                </c:pt>
                <c:pt idx="142">
                  <c:v>15.189132678169697</c:v>
                </c:pt>
                <c:pt idx="143">
                  <c:v>14.745654351799777</c:v>
                </c:pt>
                <c:pt idx="144">
                  <c:v>13.636958535874982</c:v>
                </c:pt>
                <c:pt idx="145">
                  <c:v>16.741306820464406</c:v>
                </c:pt>
                <c:pt idx="146">
                  <c:v>12.860871464727623</c:v>
                </c:pt>
                <c:pt idx="147">
                  <c:v>15.521741422947134</c:v>
                </c:pt>
                <c:pt idx="148">
                  <c:v>16.741306820464406</c:v>
                </c:pt>
                <c:pt idx="149">
                  <c:v>16.076089330909532</c:v>
                </c:pt>
                <c:pt idx="150">
                  <c:v>16.852176402056887</c:v>
                </c:pt>
                <c:pt idx="151">
                  <c:v>16.630437238871927</c:v>
                </c:pt>
                <c:pt idx="152">
                  <c:v>18.515220125944083</c:v>
                </c:pt>
                <c:pt idx="153">
                  <c:v>18.071741799574163</c:v>
                </c:pt>
                <c:pt idx="154">
                  <c:v>16.186958912502011</c:v>
                </c:pt>
                <c:pt idx="155">
                  <c:v>17.517393891611768</c:v>
                </c:pt>
                <c:pt idx="156">
                  <c:v>16.852176402056887</c:v>
                </c:pt>
                <c:pt idx="157">
                  <c:v>17.628263473204246</c:v>
                </c:pt>
                <c:pt idx="158">
                  <c:v>19.402176778683916</c:v>
                </c:pt>
                <c:pt idx="159">
                  <c:v>18.736959289129043</c:v>
                </c:pt>
                <c:pt idx="160">
                  <c:v>17.960872217981684</c:v>
                </c:pt>
                <c:pt idx="161">
                  <c:v>21.286959665756068</c:v>
                </c:pt>
                <c:pt idx="162">
                  <c:v>20.067394268238793</c:v>
                </c:pt>
                <c:pt idx="163">
                  <c:v>19.069568033906474</c:v>
                </c:pt>
                <c:pt idx="164">
                  <c:v>19.845655105053833</c:v>
                </c:pt>
                <c:pt idx="165">
                  <c:v>15.189132678169697</c:v>
                </c:pt>
                <c:pt idx="166">
                  <c:v>21.286959665756068</c:v>
                </c:pt>
                <c:pt idx="167">
                  <c:v>21.397829247348547</c:v>
                </c:pt>
                <c:pt idx="168">
                  <c:v>21.730437992125982</c:v>
                </c:pt>
                <c:pt idx="169">
                  <c:v>18.736959289129043</c:v>
                </c:pt>
                <c:pt idx="170">
                  <c:v>21.397829247348547</c:v>
                </c:pt>
                <c:pt idx="171">
                  <c:v>22.063046736903424</c:v>
                </c:pt>
                <c:pt idx="172">
                  <c:v>20.51087259460871</c:v>
                </c:pt>
                <c:pt idx="173">
                  <c:v>21.508698828941025</c:v>
                </c:pt>
                <c:pt idx="174">
                  <c:v>22.173916318495902</c:v>
                </c:pt>
                <c:pt idx="175">
                  <c:v>21.841307573718463</c:v>
                </c:pt>
                <c:pt idx="176">
                  <c:v>25.389134184677811</c:v>
                </c:pt>
                <c:pt idx="177">
                  <c:v>24.502177531937971</c:v>
                </c:pt>
                <c:pt idx="178">
                  <c:v>23.836960042383097</c:v>
                </c:pt>
                <c:pt idx="179">
                  <c:v>24.834786276715416</c:v>
                </c:pt>
                <c:pt idx="180">
                  <c:v>25.389134184677811</c:v>
                </c:pt>
                <c:pt idx="181">
                  <c:v>20.178263849831275</c:v>
                </c:pt>
                <c:pt idx="182">
                  <c:v>24.502177531937971</c:v>
                </c:pt>
                <c:pt idx="183">
                  <c:v>27.273917071749963</c:v>
                </c:pt>
                <c:pt idx="184">
                  <c:v>26.054351674232688</c:v>
                </c:pt>
                <c:pt idx="185">
                  <c:v>25.389134184677811</c:v>
                </c:pt>
                <c:pt idx="186">
                  <c:v>27.495656234934923</c:v>
                </c:pt>
                <c:pt idx="187">
                  <c:v>24.280438368753011</c:v>
                </c:pt>
                <c:pt idx="188">
                  <c:v>26.830438745380047</c:v>
                </c:pt>
                <c:pt idx="189">
                  <c:v>26.165221255825163</c:v>
                </c:pt>
                <c:pt idx="190">
                  <c:v>26.386960419010123</c:v>
                </c:pt>
                <c:pt idx="191">
                  <c:v>29.047830377229634</c:v>
                </c:pt>
                <c:pt idx="192">
                  <c:v>24.169568787160536</c:v>
                </c:pt>
                <c:pt idx="193">
                  <c:v>28.38261288767476</c:v>
                </c:pt>
                <c:pt idx="194">
                  <c:v>24.613047113530452</c:v>
                </c:pt>
                <c:pt idx="195">
                  <c:v>28.1608737244898</c:v>
                </c:pt>
                <c:pt idx="196">
                  <c:v>27.384786653342445</c:v>
                </c:pt>
                <c:pt idx="197">
                  <c:v>27.052177908565</c:v>
                </c:pt>
                <c:pt idx="198">
                  <c:v>29.602178285192032</c:v>
                </c:pt>
                <c:pt idx="199">
                  <c:v>33.704352804113775</c:v>
                </c:pt>
                <c:pt idx="200">
                  <c:v>31.708700335449141</c:v>
                </c:pt>
                <c:pt idx="201">
                  <c:v>26.276090837417652</c:v>
                </c:pt>
                <c:pt idx="202">
                  <c:v>29.158699958822115</c:v>
                </c:pt>
                <c:pt idx="203">
                  <c:v>29.602178285192032</c:v>
                </c:pt>
                <c:pt idx="204">
                  <c:v>28.493482469267235</c:v>
                </c:pt>
                <c:pt idx="205">
                  <c:v>30.932613264301789</c:v>
                </c:pt>
                <c:pt idx="206">
                  <c:v>30.267395774746909</c:v>
                </c:pt>
                <c:pt idx="207">
                  <c:v>30.489134937931869</c:v>
                </c:pt>
                <c:pt idx="208">
                  <c:v>31.930439498634101</c:v>
                </c:pt>
                <c:pt idx="209">
                  <c:v>33.593483222521293</c:v>
                </c:pt>
                <c:pt idx="210">
                  <c:v>29.602178285192032</c:v>
                </c:pt>
                <c:pt idx="211">
                  <c:v>30.378265356339394</c:v>
                </c:pt>
                <c:pt idx="212">
                  <c:v>33.039135314558898</c:v>
                </c:pt>
                <c:pt idx="213">
                  <c:v>32.041309080226583</c:v>
                </c:pt>
                <c:pt idx="214">
                  <c:v>29.713047866784517</c:v>
                </c:pt>
                <c:pt idx="215">
                  <c:v>31.265222009079228</c:v>
                </c:pt>
                <c:pt idx="216">
                  <c:v>33.260874477743855</c:v>
                </c:pt>
                <c:pt idx="217">
                  <c:v>29.823917448376992</c:v>
                </c:pt>
                <c:pt idx="218">
                  <c:v>33.926091967298731</c:v>
                </c:pt>
                <c:pt idx="219">
                  <c:v>33.260874477743855</c:v>
                </c:pt>
                <c:pt idx="220">
                  <c:v>30.045656611561952</c:v>
                </c:pt>
                <c:pt idx="221">
                  <c:v>32.928265732966416</c:v>
                </c:pt>
                <c:pt idx="222">
                  <c:v>36.254353180740807</c:v>
                </c:pt>
                <c:pt idx="223">
                  <c:v>34.147831130483695</c:v>
                </c:pt>
                <c:pt idx="224">
                  <c:v>34.813048620038572</c:v>
                </c:pt>
                <c:pt idx="225">
                  <c:v>36.032614017555844</c:v>
                </c:pt>
                <c:pt idx="226">
                  <c:v>36.365222762333282</c:v>
                </c:pt>
                <c:pt idx="227">
                  <c:v>35.700005272778412</c:v>
                </c:pt>
                <c:pt idx="228">
                  <c:v>38.250005649405438</c:v>
                </c:pt>
                <c:pt idx="229">
                  <c:v>37.695657741443036</c:v>
                </c:pt>
                <c:pt idx="230">
                  <c:v>36.476092343925764</c:v>
                </c:pt>
                <c:pt idx="231">
                  <c:v>37.473918578258086</c:v>
                </c:pt>
                <c:pt idx="232">
                  <c:v>34.702179038446083</c:v>
                </c:pt>
                <c:pt idx="233">
                  <c:v>41.908701841957253</c:v>
                </c:pt>
                <c:pt idx="234">
                  <c:v>38.582614394182869</c:v>
                </c:pt>
                <c:pt idx="235">
                  <c:v>37.806527323035517</c:v>
                </c:pt>
                <c:pt idx="236">
                  <c:v>40.134788536477586</c:v>
                </c:pt>
                <c:pt idx="237">
                  <c:v>38.582614394182869</c:v>
                </c:pt>
                <c:pt idx="238">
                  <c:v>40.134788536477586</c:v>
                </c:pt>
                <c:pt idx="239">
                  <c:v>38.471744812590394</c:v>
                </c:pt>
                <c:pt idx="240">
                  <c:v>40.689136444439988</c:v>
                </c:pt>
                <c:pt idx="241">
                  <c:v>43.793484729029416</c:v>
                </c:pt>
                <c:pt idx="242">
                  <c:v>44.902180544954206</c:v>
                </c:pt>
                <c:pt idx="243">
                  <c:v>48.782615900690999</c:v>
                </c:pt>
                <c:pt idx="244">
                  <c:v>49.447833390245869</c:v>
                </c:pt>
                <c:pt idx="245">
                  <c:v>53.88261665394505</c:v>
                </c:pt>
                <c:pt idx="246">
                  <c:v>55.87826912260968</c:v>
                </c:pt>
                <c:pt idx="247">
                  <c:v>61.089139457456213</c:v>
                </c:pt>
                <c:pt idx="248">
                  <c:v>62.419574436565973</c:v>
                </c:pt>
                <c:pt idx="249">
                  <c:v>66.189140210710264</c:v>
                </c:pt>
                <c:pt idx="250">
                  <c:v>69.736966821669625</c:v>
                </c:pt>
                <c:pt idx="251">
                  <c:v>72.397836779889118</c:v>
                </c:pt>
                <c:pt idx="252">
                  <c:v>75.058706738108626</c:v>
                </c:pt>
                <c:pt idx="253">
                  <c:v>75.391315482886071</c:v>
                </c:pt>
                <c:pt idx="254">
                  <c:v>79.826098746585259</c:v>
                </c:pt>
                <c:pt idx="255">
                  <c:v>81.710881633657394</c:v>
                </c:pt>
                <c:pt idx="256">
                  <c:v>85.702186570986683</c:v>
                </c:pt>
                <c:pt idx="257">
                  <c:v>89.13914360035352</c:v>
                </c:pt>
                <c:pt idx="258">
                  <c:v>90.136969834685885</c:v>
                </c:pt>
                <c:pt idx="259">
                  <c:v>93.684796445645176</c:v>
                </c:pt>
                <c:pt idx="260">
                  <c:v>94.571753098385017</c:v>
                </c:pt>
                <c:pt idx="261">
                  <c:v>98.230449290936861</c:v>
                </c:pt>
                <c:pt idx="262">
                  <c:v>101.00218883074884</c:v>
                </c:pt>
                <c:pt idx="263">
                  <c:v>104.21740669693075</c:v>
                </c:pt>
                <c:pt idx="264">
                  <c:v>106.6565374919653</c:v>
                </c:pt>
                <c:pt idx="265">
                  <c:v>108.43045079744496</c:v>
                </c:pt>
                <c:pt idx="266">
                  <c:v>110.980451174072</c:v>
                </c:pt>
                <c:pt idx="267">
                  <c:v>113.41958196910655</c:v>
                </c:pt>
                <c:pt idx="268">
                  <c:v>115.85871276414109</c:v>
                </c:pt>
                <c:pt idx="269">
                  <c:v>118.29784355917565</c:v>
                </c:pt>
                <c:pt idx="270">
                  <c:v>119.85001770147038</c:v>
                </c:pt>
                <c:pt idx="271">
                  <c:v>123.06523556765228</c:v>
                </c:pt>
                <c:pt idx="272">
                  <c:v>126.16958385224169</c:v>
                </c:pt>
                <c:pt idx="273">
                  <c:v>129.27393213683112</c:v>
                </c:pt>
                <c:pt idx="274">
                  <c:v>130.93697586071832</c:v>
                </c:pt>
                <c:pt idx="275">
                  <c:v>133.59784581893783</c:v>
                </c:pt>
                <c:pt idx="276">
                  <c:v>135.03915037964006</c:v>
                </c:pt>
                <c:pt idx="277">
                  <c:v>135.81523745078744</c:v>
                </c:pt>
                <c:pt idx="278">
                  <c:v>136.36958535874982</c:v>
                </c:pt>
                <c:pt idx="279">
                  <c:v>136.4804549403423</c:v>
                </c:pt>
                <c:pt idx="280">
                  <c:v>135.70436786919493</c:v>
                </c:pt>
                <c:pt idx="281">
                  <c:v>135.59349828760247</c:v>
                </c:pt>
                <c:pt idx="282">
                  <c:v>135.81523745078744</c:v>
                </c:pt>
                <c:pt idx="283">
                  <c:v>135.48262870600999</c:v>
                </c:pt>
                <c:pt idx="284">
                  <c:v>135.37175912441751</c:v>
                </c:pt>
                <c:pt idx="285">
                  <c:v>135.37175912441751</c:v>
                </c:pt>
                <c:pt idx="286">
                  <c:v>135.03915037964006</c:v>
                </c:pt>
                <c:pt idx="287">
                  <c:v>135.37175912441751</c:v>
                </c:pt>
                <c:pt idx="288">
                  <c:v>135.48262870600999</c:v>
                </c:pt>
                <c:pt idx="289">
                  <c:v>135.37175912441751</c:v>
                </c:pt>
                <c:pt idx="290">
                  <c:v>135.37175912441751</c:v>
                </c:pt>
                <c:pt idx="291">
                  <c:v>135.37175912441751</c:v>
                </c:pt>
                <c:pt idx="292">
                  <c:v>136.03697661397234</c:v>
                </c:pt>
                <c:pt idx="293">
                  <c:v>136.59132452193478</c:v>
                </c:pt>
                <c:pt idx="294">
                  <c:v>136.59132452193478</c:v>
                </c:pt>
                <c:pt idx="295">
                  <c:v>136.70219410352726</c:v>
                </c:pt>
                <c:pt idx="296">
                  <c:v>136.70219410352726</c:v>
                </c:pt>
                <c:pt idx="297">
                  <c:v>137.03480284830468</c:v>
                </c:pt>
                <c:pt idx="298">
                  <c:v>137.14567242989716</c:v>
                </c:pt>
                <c:pt idx="299">
                  <c:v>136.9239332667122</c:v>
                </c:pt>
                <c:pt idx="300">
                  <c:v>136.70219410352726</c:v>
                </c:pt>
                <c:pt idx="301">
                  <c:v>136.36958535874982</c:v>
                </c:pt>
                <c:pt idx="302">
                  <c:v>136.25871577715733</c:v>
                </c:pt>
                <c:pt idx="303">
                  <c:v>136.36958535874982</c:v>
                </c:pt>
                <c:pt idx="304">
                  <c:v>136.25871577715733</c:v>
                </c:pt>
                <c:pt idx="305">
                  <c:v>136.03697661397234</c:v>
                </c:pt>
                <c:pt idx="306">
                  <c:v>135.92610703237989</c:v>
                </c:pt>
                <c:pt idx="307">
                  <c:v>135.81523745078744</c:v>
                </c:pt>
                <c:pt idx="308">
                  <c:v>135.81523745078744</c:v>
                </c:pt>
                <c:pt idx="309">
                  <c:v>135.70436786919493</c:v>
                </c:pt>
                <c:pt idx="310">
                  <c:v>136.03697661397234</c:v>
                </c:pt>
                <c:pt idx="311">
                  <c:v>136.4804549403423</c:v>
                </c:pt>
                <c:pt idx="312">
                  <c:v>136.25871577715733</c:v>
                </c:pt>
                <c:pt idx="313">
                  <c:v>135.15001996123254</c:v>
                </c:pt>
                <c:pt idx="314">
                  <c:v>134.48480247167768</c:v>
                </c:pt>
                <c:pt idx="315">
                  <c:v>133.26523707416038</c:v>
                </c:pt>
                <c:pt idx="316">
                  <c:v>132.48915000301304</c:v>
                </c:pt>
                <c:pt idx="317">
                  <c:v>132.26741083982807</c:v>
                </c:pt>
                <c:pt idx="318">
                  <c:v>132.26741083982807</c:v>
                </c:pt>
                <c:pt idx="319">
                  <c:v>132.26741083982807</c:v>
                </c:pt>
                <c:pt idx="320">
                  <c:v>132.15654125823559</c:v>
                </c:pt>
                <c:pt idx="321">
                  <c:v>132.37828042142053</c:v>
                </c:pt>
                <c:pt idx="322">
                  <c:v>132.26741083982807</c:v>
                </c:pt>
                <c:pt idx="323">
                  <c:v>132.26741083982807</c:v>
                </c:pt>
                <c:pt idx="324">
                  <c:v>132.37828042142053</c:v>
                </c:pt>
                <c:pt idx="325">
                  <c:v>132.710889166198</c:v>
                </c:pt>
                <c:pt idx="326">
                  <c:v>132.37828042142053</c:v>
                </c:pt>
                <c:pt idx="327">
                  <c:v>132.60001958460552</c:v>
                </c:pt>
                <c:pt idx="328">
                  <c:v>132.48915000301304</c:v>
                </c:pt>
                <c:pt idx="329">
                  <c:v>131.71306293186566</c:v>
                </c:pt>
                <c:pt idx="330">
                  <c:v>131.4913237686807</c:v>
                </c:pt>
                <c:pt idx="331">
                  <c:v>131.93480209505063</c:v>
                </c:pt>
                <c:pt idx="332">
                  <c:v>131.93480209505063</c:v>
                </c:pt>
                <c:pt idx="333">
                  <c:v>132.15654125823559</c:v>
                </c:pt>
                <c:pt idx="334">
                  <c:v>133.04349791097542</c:v>
                </c:pt>
                <c:pt idx="335">
                  <c:v>133.1543674925679</c:v>
                </c:pt>
                <c:pt idx="336">
                  <c:v>132.93262832938294</c:v>
                </c:pt>
                <c:pt idx="337">
                  <c:v>132.93262832938294</c:v>
                </c:pt>
                <c:pt idx="338">
                  <c:v>132.710889166198</c:v>
                </c:pt>
                <c:pt idx="339">
                  <c:v>132.82175874779048</c:v>
                </c:pt>
                <c:pt idx="340">
                  <c:v>132.82175874779048</c:v>
                </c:pt>
                <c:pt idx="341">
                  <c:v>132.60001958460552</c:v>
                </c:pt>
                <c:pt idx="342">
                  <c:v>132.82175874779048</c:v>
                </c:pt>
                <c:pt idx="343">
                  <c:v>133.1543674925679</c:v>
                </c:pt>
                <c:pt idx="344">
                  <c:v>133.04349791097542</c:v>
                </c:pt>
                <c:pt idx="345">
                  <c:v>132.26741083982807</c:v>
                </c:pt>
                <c:pt idx="346">
                  <c:v>132.04567167664311</c:v>
                </c:pt>
                <c:pt idx="347">
                  <c:v>132.15654125823559</c:v>
                </c:pt>
                <c:pt idx="348">
                  <c:v>132.60001958460552</c:v>
                </c:pt>
                <c:pt idx="349">
                  <c:v>132.93262832938294</c:v>
                </c:pt>
                <c:pt idx="350">
                  <c:v>133.04349791097542</c:v>
                </c:pt>
                <c:pt idx="351">
                  <c:v>131.26958460549577</c:v>
                </c:pt>
                <c:pt idx="352">
                  <c:v>130.71523669753336</c:v>
                </c:pt>
                <c:pt idx="353">
                  <c:v>130.60436711594087</c:v>
                </c:pt>
                <c:pt idx="354">
                  <c:v>129.93914962638601</c:v>
                </c:pt>
                <c:pt idx="355">
                  <c:v>129.82828004479356</c:v>
                </c:pt>
                <c:pt idx="356">
                  <c:v>129.82828004479356</c:v>
                </c:pt>
                <c:pt idx="357">
                  <c:v>129.16306255523864</c:v>
                </c:pt>
                <c:pt idx="358">
                  <c:v>129.16306255523864</c:v>
                </c:pt>
                <c:pt idx="359">
                  <c:v>128.71958422886871</c:v>
                </c:pt>
                <c:pt idx="360">
                  <c:v>126.50219259701913</c:v>
                </c:pt>
                <c:pt idx="361">
                  <c:v>124.83914887313195</c:v>
                </c:pt>
                <c:pt idx="362">
                  <c:v>123.39784431242971</c:v>
                </c:pt>
                <c:pt idx="363">
                  <c:v>123.17610514924473</c:v>
                </c:pt>
                <c:pt idx="364">
                  <c:v>122.73262682287485</c:v>
                </c:pt>
                <c:pt idx="365">
                  <c:v>123.28697473083723</c:v>
                </c:pt>
                <c:pt idx="366">
                  <c:v>123.61958347561466</c:v>
                </c:pt>
                <c:pt idx="367">
                  <c:v>123.28697473083723</c:v>
                </c:pt>
                <c:pt idx="368">
                  <c:v>123.73045305720716</c:v>
                </c:pt>
                <c:pt idx="369">
                  <c:v>124.72827929153947</c:v>
                </c:pt>
                <c:pt idx="370">
                  <c:v>126.50219259701913</c:v>
                </c:pt>
                <c:pt idx="371">
                  <c:v>128.05436673931388</c:v>
                </c:pt>
                <c:pt idx="372">
                  <c:v>128.49784506568378</c:v>
                </c:pt>
                <c:pt idx="373">
                  <c:v>128.71958422886871</c:v>
                </c:pt>
                <c:pt idx="374">
                  <c:v>128.60871464727626</c:v>
                </c:pt>
                <c:pt idx="375">
                  <c:v>127.83262757612889</c:v>
                </c:pt>
                <c:pt idx="376">
                  <c:v>126.83480134179656</c:v>
                </c:pt>
                <c:pt idx="377">
                  <c:v>125.50436636268682</c:v>
                </c:pt>
                <c:pt idx="378">
                  <c:v>123.50871389402219</c:v>
                </c:pt>
                <c:pt idx="379">
                  <c:v>123.28697473083723</c:v>
                </c:pt>
                <c:pt idx="380">
                  <c:v>122.62175724128235</c:v>
                </c:pt>
                <c:pt idx="381">
                  <c:v>122.62175724128235</c:v>
                </c:pt>
                <c:pt idx="382">
                  <c:v>123.50871389402219</c:v>
                </c:pt>
                <c:pt idx="383">
                  <c:v>125.72610552587179</c:v>
                </c:pt>
                <c:pt idx="384">
                  <c:v>125.17175761790938</c:v>
                </c:pt>
                <c:pt idx="385">
                  <c:v>124.72827929153947</c:v>
                </c:pt>
                <c:pt idx="386">
                  <c:v>124.61740970994698</c:v>
                </c:pt>
                <c:pt idx="387">
                  <c:v>124.06306180198459</c:v>
                </c:pt>
                <c:pt idx="388">
                  <c:v>123.84132263879962</c:v>
                </c:pt>
                <c:pt idx="389">
                  <c:v>123.61958347561466</c:v>
                </c:pt>
                <c:pt idx="390">
                  <c:v>124.06306180198459</c:v>
                </c:pt>
                <c:pt idx="391">
                  <c:v>124.50654012835452</c:v>
                </c:pt>
                <c:pt idx="392">
                  <c:v>124.83914887313195</c:v>
                </c:pt>
                <c:pt idx="393">
                  <c:v>125.06088803631691</c:v>
                </c:pt>
                <c:pt idx="394">
                  <c:v>125.72610552587179</c:v>
                </c:pt>
                <c:pt idx="395">
                  <c:v>126.39132301542666</c:v>
                </c:pt>
                <c:pt idx="396">
                  <c:v>127.50001883135144</c:v>
                </c:pt>
                <c:pt idx="397">
                  <c:v>127.50001883135144</c:v>
                </c:pt>
                <c:pt idx="398">
                  <c:v>125.83697510746424</c:v>
                </c:pt>
                <c:pt idx="399">
                  <c:v>124.72827929153947</c:v>
                </c:pt>
                <c:pt idx="400">
                  <c:v>124.61740970994698</c:v>
                </c:pt>
                <c:pt idx="401">
                  <c:v>124.72827929153947</c:v>
                </c:pt>
                <c:pt idx="402">
                  <c:v>124.61740970994698</c:v>
                </c:pt>
                <c:pt idx="403">
                  <c:v>124.72827929153947</c:v>
                </c:pt>
                <c:pt idx="404">
                  <c:v>125.17175761790938</c:v>
                </c:pt>
                <c:pt idx="405">
                  <c:v>124.50654012835452</c:v>
                </c:pt>
                <c:pt idx="406">
                  <c:v>124.06306180198459</c:v>
                </c:pt>
                <c:pt idx="407">
                  <c:v>124.06306180198459</c:v>
                </c:pt>
                <c:pt idx="408">
                  <c:v>124.06306180198459</c:v>
                </c:pt>
                <c:pt idx="409">
                  <c:v>123.39784431242971</c:v>
                </c:pt>
                <c:pt idx="410">
                  <c:v>122.73262682287485</c:v>
                </c:pt>
                <c:pt idx="411">
                  <c:v>123.06523556765228</c:v>
                </c:pt>
                <c:pt idx="412">
                  <c:v>123.39784431242971</c:v>
                </c:pt>
                <c:pt idx="413">
                  <c:v>123.06523556765228</c:v>
                </c:pt>
                <c:pt idx="414">
                  <c:v>121.84567017013501</c:v>
                </c:pt>
                <c:pt idx="415">
                  <c:v>120.84784393580269</c:v>
                </c:pt>
                <c:pt idx="416">
                  <c:v>121.73480058854251</c:v>
                </c:pt>
                <c:pt idx="417">
                  <c:v>122.06740933331994</c:v>
                </c:pt>
                <c:pt idx="418">
                  <c:v>123.06523556765228</c:v>
                </c:pt>
                <c:pt idx="419">
                  <c:v>123.50871389402219</c:v>
                </c:pt>
                <c:pt idx="420">
                  <c:v>123.17610514924473</c:v>
                </c:pt>
                <c:pt idx="421">
                  <c:v>123.73045305720716</c:v>
                </c:pt>
                <c:pt idx="422">
                  <c:v>122.73262682287485</c:v>
                </c:pt>
                <c:pt idx="423">
                  <c:v>121.62393100695003</c:v>
                </c:pt>
                <c:pt idx="424">
                  <c:v>120.51523519102524</c:v>
                </c:pt>
                <c:pt idx="425">
                  <c:v>120.73697435421019</c:v>
                </c:pt>
                <c:pt idx="426">
                  <c:v>120.07175686465531</c:v>
                </c:pt>
                <c:pt idx="427">
                  <c:v>119.5174089566929</c:v>
                </c:pt>
                <c:pt idx="428">
                  <c:v>119.6282785382854</c:v>
                </c:pt>
                <c:pt idx="429">
                  <c:v>120.07175686465531</c:v>
                </c:pt>
                <c:pt idx="430">
                  <c:v>120.51523519102524</c:v>
                </c:pt>
                <c:pt idx="431">
                  <c:v>121.18045268058012</c:v>
                </c:pt>
                <c:pt idx="432">
                  <c:v>121.29132226217259</c:v>
                </c:pt>
                <c:pt idx="433">
                  <c:v>121.73480058854251</c:v>
                </c:pt>
                <c:pt idx="434">
                  <c:v>120.84784393580269</c:v>
                </c:pt>
                <c:pt idx="435">
                  <c:v>120.18262644624781</c:v>
                </c:pt>
                <c:pt idx="436">
                  <c:v>120.29349602784029</c:v>
                </c:pt>
                <c:pt idx="437">
                  <c:v>119.7391481198779</c:v>
                </c:pt>
                <c:pt idx="438">
                  <c:v>119.07393063032301</c:v>
                </c:pt>
                <c:pt idx="439">
                  <c:v>118.40871314076813</c:v>
                </c:pt>
                <c:pt idx="440">
                  <c:v>119.7391481198779</c:v>
                </c:pt>
                <c:pt idx="441">
                  <c:v>119.6282785382854</c:v>
                </c:pt>
                <c:pt idx="442">
                  <c:v>120.07175686465531</c:v>
                </c:pt>
                <c:pt idx="443">
                  <c:v>120.18262644624781</c:v>
                </c:pt>
                <c:pt idx="444">
                  <c:v>120.95871351739514</c:v>
                </c:pt>
                <c:pt idx="445">
                  <c:v>121.51306142535758</c:v>
                </c:pt>
                <c:pt idx="446">
                  <c:v>121.84567017013501</c:v>
                </c:pt>
                <c:pt idx="447">
                  <c:v>121.95653975172748</c:v>
                </c:pt>
                <c:pt idx="448">
                  <c:v>120.95871351739514</c:v>
                </c:pt>
                <c:pt idx="449">
                  <c:v>121.18045268058012</c:v>
                </c:pt>
                <c:pt idx="450">
                  <c:v>121.51306142535758</c:v>
                </c:pt>
                <c:pt idx="451">
                  <c:v>122.17827891491243</c:v>
                </c:pt>
                <c:pt idx="452">
                  <c:v>121.18045268058012</c:v>
                </c:pt>
                <c:pt idx="453">
                  <c:v>121.73480058854251</c:v>
                </c:pt>
                <c:pt idx="454">
                  <c:v>122.17827891491243</c:v>
                </c:pt>
                <c:pt idx="455">
                  <c:v>121.84567017013501</c:v>
                </c:pt>
                <c:pt idx="456">
                  <c:v>122.95436598605978</c:v>
                </c:pt>
                <c:pt idx="457">
                  <c:v>122.73262682287485</c:v>
                </c:pt>
                <c:pt idx="458">
                  <c:v>122.84349640446732</c:v>
                </c:pt>
                <c:pt idx="459">
                  <c:v>123.61958347561466</c:v>
                </c:pt>
                <c:pt idx="460">
                  <c:v>123.39784431242971</c:v>
                </c:pt>
                <c:pt idx="461">
                  <c:v>123.39784431242971</c:v>
                </c:pt>
                <c:pt idx="462">
                  <c:v>122.73262682287485</c:v>
                </c:pt>
                <c:pt idx="463">
                  <c:v>122.62175724128235</c:v>
                </c:pt>
                <c:pt idx="464">
                  <c:v>121.73480058854251</c:v>
                </c:pt>
                <c:pt idx="465">
                  <c:v>122.06740933331994</c:v>
                </c:pt>
                <c:pt idx="466">
                  <c:v>121.95653975172748</c:v>
                </c:pt>
                <c:pt idx="467">
                  <c:v>121.40219184376505</c:v>
                </c:pt>
                <c:pt idx="468">
                  <c:v>121.95653975172748</c:v>
                </c:pt>
                <c:pt idx="469">
                  <c:v>121.18045268058012</c:v>
                </c:pt>
                <c:pt idx="470">
                  <c:v>121.06958309898764</c:v>
                </c:pt>
                <c:pt idx="471">
                  <c:v>121.62393100695003</c:v>
                </c:pt>
                <c:pt idx="472">
                  <c:v>122.40001807809739</c:v>
                </c:pt>
                <c:pt idx="473">
                  <c:v>123.28697473083723</c:v>
                </c:pt>
                <c:pt idx="474">
                  <c:v>124.9500184547244</c:v>
                </c:pt>
                <c:pt idx="475">
                  <c:v>125.72610552587179</c:v>
                </c:pt>
                <c:pt idx="476">
                  <c:v>124.9500184547244</c:v>
                </c:pt>
                <c:pt idx="477">
                  <c:v>123.28697473083723</c:v>
                </c:pt>
                <c:pt idx="478">
                  <c:v>122.73262682287485</c:v>
                </c:pt>
                <c:pt idx="479">
                  <c:v>122.06740933331994</c:v>
                </c:pt>
                <c:pt idx="480">
                  <c:v>123.17610514924473</c:v>
                </c:pt>
                <c:pt idx="481">
                  <c:v>123.28697473083723</c:v>
                </c:pt>
                <c:pt idx="482">
                  <c:v>122.95436598605978</c:v>
                </c:pt>
                <c:pt idx="483">
                  <c:v>122.17827891491243</c:v>
                </c:pt>
                <c:pt idx="484">
                  <c:v>122.28914849650489</c:v>
                </c:pt>
                <c:pt idx="485">
                  <c:v>122.84349640446732</c:v>
                </c:pt>
                <c:pt idx="486">
                  <c:v>122.73262682287485</c:v>
                </c:pt>
                <c:pt idx="487">
                  <c:v>123.17610514924473</c:v>
                </c:pt>
                <c:pt idx="488">
                  <c:v>123.39784431242971</c:v>
                </c:pt>
                <c:pt idx="489">
                  <c:v>123.95219222039211</c:v>
                </c:pt>
                <c:pt idx="490">
                  <c:v>124.50654012835452</c:v>
                </c:pt>
                <c:pt idx="491">
                  <c:v>124.28480096516954</c:v>
                </c:pt>
                <c:pt idx="492">
                  <c:v>124.28480096516954</c:v>
                </c:pt>
                <c:pt idx="493">
                  <c:v>123.50871389402219</c:v>
                </c:pt>
                <c:pt idx="494">
                  <c:v>122.73262682287485</c:v>
                </c:pt>
                <c:pt idx="495">
                  <c:v>123.06523556765228</c:v>
                </c:pt>
                <c:pt idx="496">
                  <c:v>122.95436598605978</c:v>
                </c:pt>
                <c:pt idx="497">
                  <c:v>122.40001807809739</c:v>
                </c:pt>
                <c:pt idx="498">
                  <c:v>122.40001807809739</c:v>
                </c:pt>
                <c:pt idx="499">
                  <c:v>122.62175724128235</c:v>
                </c:pt>
                <c:pt idx="500">
                  <c:v>122.84349640446732</c:v>
                </c:pt>
                <c:pt idx="501">
                  <c:v>122.40001807809739</c:v>
                </c:pt>
                <c:pt idx="502">
                  <c:v>122.62175724128235</c:v>
                </c:pt>
                <c:pt idx="503">
                  <c:v>123.39784431242971</c:v>
                </c:pt>
                <c:pt idx="504">
                  <c:v>124.06306180198459</c:v>
                </c:pt>
                <c:pt idx="505">
                  <c:v>125.39349678109436</c:v>
                </c:pt>
                <c:pt idx="506">
                  <c:v>125.28262719950186</c:v>
                </c:pt>
                <c:pt idx="507">
                  <c:v>125.61523594427929</c:v>
                </c:pt>
                <c:pt idx="508">
                  <c:v>124.72827929153947</c:v>
                </c:pt>
                <c:pt idx="509">
                  <c:v>122.95436598605978</c:v>
                </c:pt>
                <c:pt idx="510">
                  <c:v>121.06958309898764</c:v>
                </c:pt>
                <c:pt idx="511">
                  <c:v>121.40219184376505</c:v>
                </c:pt>
                <c:pt idx="512">
                  <c:v>120.84784393580269</c:v>
                </c:pt>
                <c:pt idx="513">
                  <c:v>120.07175686465531</c:v>
                </c:pt>
                <c:pt idx="514">
                  <c:v>120.18262644624781</c:v>
                </c:pt>
                <c:pt idx="515">
                  <c:v>121.29132226217259</c:v>
                </c:pt>
                <c:pt idx="516">
                  <c:v>121.73480058854251</c:v>
                </c:pt>
                <c:pt idx="517">
                  <c:v>123.06523556765228</c:v>
                </c:pt>
                <c:pt idx="518">
                  <c:v>124.50654012835452</c:v>
                </c:pt>
                <c:pt idx="519">
                  <c:v>125.17175761790938</c:v>
                </c:pt>
                <c:pt idx="520">
                  <c:v>124.9500184547244</c:v>
                </c:pt>
                <c:pt idx="521">
                  <c:v>124.50654012835452</c:v>
                </c:pt>
                <c:pt idx="522">
                  <c:v>123.84132263879962</c:v>
                </c:pt>
                <c:pt idx="523">
                  <c:v>123.28697473083723</c:v>
                </c:pt>
                <c:pt idx="524">
                  <c:v>122.28914849650489</c:v>
                </c:pt>
                <c:pt idx="525">
                  <c:v>120.73697435421019</c:v>
                </c:pt>
                <c:pt idx="526">
                  <c:v>119.96088728306285</c:v>
                </c:pt>
                <c:pt idx="527">
                  <c:v>119.96088728306285</c:v>
                </c:pt>
                <c:pt idx="528">
                  <c:v>119.40653937510045</c:v>
                </c:pt>
                <c:pt idx="529">
                  <c:v>118.18697397758316</c:v>
                </c:pt>
                <c:pt idx="530">
                  <c:v>118.51958272236061</c:v>
                </c:pt>
                <c:pt idx="531">
                  <c:v>118.29784355917565</c:v>
                </c:pt>
                <c:pt idx="532">
                  <c:v>118.96306104873054</c:v>
                </c:pt>
                <c:pt idx="533">
                  <c:v>119.96088728306285</c:v>
                </c:pt>
                <c:pt idx="534">
                  <c:v>119.85001770147038</c:v>
                </c:pt>
                <c:pt idx="535">
                  <c:v>120.07175686465531</c:v>
                </c:pt>
                <c:pt idx="536">
                  <c:v>120.73697435421019</c:v>
                </c:pt>
                <c:pt idx="537">
                  <c:v>121.51306142535758</c:v>
                </c:pt>
                <c:pt idx="538">
                  <c:v>121.73480058854251</c:v>
                </c:pt>
                <c:pt idx="539">
                  <c:v>122.06740933331994</c:v>
                </c:pt>
                <c:pt idx="540">
                  <c:v>121.62393100695003</c:v>
                </c:pt>
                <c:pt idx="541">
                  <c:v>121.95653975172748</c:v>
                </c:pt>
                <c:pt idx="542">
                  <c:v>122.06740933331994</c:v>
                </c:pt>
                <c:pt idx="543">
                  <c:v>121.62393100695003</c:v>
                </c:pt>
                <c:pt idx="544">
                  <c:v>120.95871351739514</c:v>
                </c:pt>
                <c:pt idx="545">
                  <c:v>120.40436560943274</c:v>
                </c:pt>
                <c:pt idx="546">
                  <c:v>120.07175686465531</c:v>
                </c:pt>
                <c:pt idx="547">
                  <c:v>121.06958309898764</c:v>
                </c:pt>
                <c:pt idx="548">
                  <c:v>122.17827891491243</c:v>
                </c:pt>
                <c:pt idx="549">
                  <c:v>122.95436598605978</c:v>
                </c:pt>
                <c:pt idx="550">
                  <c:v>123.39784431242971</c:v>
                </c:pt>
                <c:pt idx="551">
                  <c:v>123.39784431242971</c:v>
                </c:pt>
                <c:pt idx="552">
                  <c:v>122.95436598605978</c:v>
                </c:pt>
                <c:pt idx="553">
                  <c:v>123.06523556765228</c:v>
                </c:pt>
                <c:pt idx="554">
                  <c:v>123.06523556765228</c:v>
                </c:pt>
                <c:pt idx="555">
                  <c:v>122.40001807809739</c:v>
                </c:pt>
                <c:pt idx="556">
                  <c:v>121.84567017013501</c:v>
                </c:pt>
                <c:pt idx="557">
                  <c:v>121.40219184376505</c:v>
                </c:pt>
                <c:pt idx="558">
                  <c:v>120.40436560943274</c:v>
                </c:pt>
                <c:pt idx="559">
                  <c:v>119.7391481198779</c:v>
                </c:pt>
                <c:pt idx="560">
                  <c:v>118.51958272236061</c:v>
                </c:pt>
                <c:pt idx="561">
                  <c:v>118.18697397758316</c:v>
                </c:pt>
                <c:pt idx="562">
                  <c:v>117.63262606962078</c:v>
                </c:pt>
                <c:pt idx="563">
                  <c:v>117.74349565121324</c:v>
                </c:pt>
                <c:pt idx="564">
                  <c:v>119.85001770147038</c:v>
                </c:pt>
                <c:pt idx="565">
                  <c:v>119.7391481198779</c:v>
                </c:pt>
                <c:pt idx="566">
                  <c:v>120.18262644624781</c:v>
                </c:pt>
                <c:pt idx="567">
                  <c:v>119.85001770147038</c:v>
                </c:pt>
                <c:pt idx="568">
                  <c:v>119.07393063032301</c:v>
                </c:pt>
                <c:pt idx="569">
                  <c:v>119.07393063032301</c:v>
                </c:pt>
                <c:pt idx="570">
                  <c:v>119.40653937510045</c:v>
                </c:pt>
                <c:pt idx="571">
                  <c:v>120.29349602784029</c:v>
                </c:pt>
                <c:pt idx="572">
                  <c:v>120.40436560943274</c:v>
                </c:pt>
                <c:pt idx="573">
                  <c:v>120.73697435421019</c:v>
                </c:pt>
                <c:pt idx="574">
                  <c:v>120.18262644624781</c:v>
                </c:pt>
                <c:pt idx="575">
                  <c:v>117.30001732484334</c:v>
                </c:pt>
                <c:pt idx="576">
                  <c:v>115.96958234573358</c:v>
                </c:pt>
                <c:pt idx="577">
                  <c:v>116.63479983528846</c:v>
                </c:pt>
                <c:pt idx="578">
                  <c:v>115.85871276414109</c:v>
                </c:pt>
                <c:pt idx="579">
                  <c:v>115.85871276414109</c:v>
                </c:pt>
                <c:pt idx="580">
                  <c:v>114.30653862184637</c:v>
                </c:pt>
                <c:pt idx="581">
                  <c:v>113.1978428059216</c:v>
                </c:pt>
                <c:pt idx="582">
                  <c:v>113.64132113229151</c:v>
                </c:pt>
                <c:pt idx="583">
                  <c:v>115.08262569299376</c:v>
                </c:pt>
                <c:pt idx="584">
                  <c:v>115.74784318254862</c:v>
                </c:pt>
                <c:pt idx="585">
                  <c:v>116.30219109051103</c:v>
                </c:pt>
                <c:pt idx="586">
                  <c:v>116.63479983528846</c:v>
                </c:pt>
                <c:pt idx="587">
                  <c:v>116.74566941688093</c:v>
                </c:pt>
                <c:pt idx="588">
                  <c:v>118.40871314076813</c:v>
                </c:pt>
                <c:pt idx="589">
                  <c:v>118.18697397758316</c:v>
                </c:pt>
                <c:pt idx="590">
                  <c:v>118.74132188554559</c:v>
                </c:pt>
                <c:pt idx="591">
                  <c:v>119.29566979350797</c:v>
                </c:pt>
                <c:pt idx="592">
                  <c:v>119.5174089566929</c:v>
                </c:pt>
                <c:pt idx="593">
                  <c:v>120.40436560943274</c:v>
                </c:pt>
                <c:pt idx="594">
                  <c:v>121.18045268058012</c:v>
                </c:pt>
                <c:pt idx="595">
                  <c:v>120.84784393580269</c:v>
                </c:pt>
                <c:pt idx="596">
                  <c:v>120.40436560943274</c:v>
                </c:pt>
                <c:pt idx="597">
                  <c:v>120.07175686465531</c:v>
                </c:pt>
                <c:pt idx="598">
                  <c:v>120.73697435421019</c:v>
                </c:pt>
                <c:pt idx="599">
                  <c:v>121.84567017013501</c:v>
                </c:pt>
                <c:pt idx="600">
                  <c:v>121.84567017013501</c:v>
                </c:pt>
                <c:pt idx="601">
                  <c:v>122.28914849650489</c:v>
                </c:pt>
                <c:pt idx="602">
                  <c:v>120.73697435421019</c:v>
                </c:pt>
                <c:pt idx="603">
                  <c:v>120.18262644624781</c:v>
                </c:pt>
                <c:pt idx="604">
                  <c:v>118.18697397758316</c:v>
                </c:pt>
                <c:pt idx="605">
                  <c:v>115.74784318254862</c:v>
                </c:pt>
                <c:pt idx="606">
                  <c:v>114.97175611140125</c:v>
                </c:pt>
                <c:pt idx="607">
                  <c:v>113.08697322432913</c:v>
                </c:pt>
                <c:pt idx="608">
                  <c:v>112.5326253163667</c:v>
                </c:pt>
                <c:pt idx="609">
                  <c:v>110.86958159247953</c:v>
                </c:pt>
                <c:pt idx="610">
                  <c:v>111.86740782681184</c:v>
                </c:pt>
                <c:pt idx="611">
                  <c:v>113.08697322432913</c:v>
                </c:pt>
                <c:pt idx="612">
                  <c:v>114.7500169482163</c:v>
                </c:pt>
                <c:pt idx="613">
                  <c:v>115.30436485617872</c:v>
                </c:pt>
                <c:pt idx="614">
                  <c:v>117.41088690643581</c:v>
                </c:pt>
                <c:pt idx="615">
                  <c:v>118.51958272236061</c:v>
                </c:pt>
                <c:pt idx="616">
                  <c:v>118.85219146713807</c:v>
                </c:pt>
                <c:pt idx="617">
                  <c:v>118.51958272236061</c:v>
                </c:pt>
                <c:pt idx="618">
                  <c:v>119.40653937510045</c:v>
                </c:pt>
                <c:pt idx="619">
                  <c:v>119.96088728306285</c:v>
                </c:pt>
                <c:pt idx="620">
                  <c:v>119.6282785382854</c:v>
                </c:pt>
                <c:pt idx="621">
                  <c:v>117.74349565121324</c:v>
                </c:pt>
                <c:pt idx="622">
                  <c:v>116.52393025369597</c:v>
                </c:pt>
                <c:pt idx="623">
                  <c:v>115.41523443777119</c:v>
                </c:pt>
                <c:pt idx="624">
                  <c:v>114.30653862184637</c:v>
                </c:pt>
                <c:pt idx="625">
                  <c:v>114.63914736662382</c:v>
                </c:pt>
                <c:pt idx="626">
                  <c:v>115.08262569299376</c:v>
                </c:pt>
                <c:pt idx="627">
                  <c:v>116.19132150891853</c:v>
                </c:pt>
                <c:pt idx="628">
                  <c:v>117.74349565121324</c:v>
                </c:pt>
                <c:pt idx="629">
                  <c:v>117.52175648802829</c:v>
                </c:pt>
                <c:pt idx="630">
                  <c:v>116.96740858006592</c:v>
                </c:pt>
                <c:pt idx="631">
                  <c:v>117.52175648802829</c:v>
                </c:pt>
                <c:pt idx="632">
                  <c:v>119.40653937510045</c:v>
                </c:pt>
                <c:pt idx="633">
                  <c:v>120.29349602784029</c:v>
                </c:pt>
                <c:pt idx="634">
                  <c:v>120.40436560943274</c:v>
                </c:pt>
                <c:pt idx="635">
                  <c:v>120.40436560943274</c:v>
                </c:pt>
                <c:pt idx="636">
                  <c:v>120.95871351739514</c:v>
                </c:pt>
                <c:pt idx="637">
                  <c:v>120.18262644624781</c:v>
                </c:pt>
                <c:pt idx="638">
                  <c:v>118.96306104873054</c:v>
                </c:pt>
                <c:pt idx="639">
                  <c:v>116.63479983528846</c:v>
                </c:pt>
                <c:pt idx="640">
                  <c:v>118.18697397758316</c:v>
                </c:pt>
                <c:pt idx="641">
                  <c:v>118.40871314076813</c:v>
                </c:pt>
                <c:pt idx="642">
                  <c:v>116.52393025369597</c:v>
                </c:pt>
                <c:pt idx="643">
                  <c:v>115.08262569299376</c:v>
                </c:pt>
                <c:pt idx="644">
                  <c:v>115.30436485617872</c:v>
                </c:pt>
                <c:pt idx="645">
                  <c:v>114.52827778503135</c:v>
                </c:pt>
                <c:pt idx="646">
                  <c:v>115.63697360095613</c:v>
                </c:pt>
                <c:pt idx="647">
                  <c:v>113.97392987706894</c:v>
                </c:pt>
                <c:pt idx="648">
                  <c:v>113.64132113229151</c:v>
                </c:pt>
                <c:pt idx="649">
                  <c:v>114.41740820343888</c:v>
                </c:pt>
                <c:pt idx="650">
                  <c:v>115.41523443777119</c:v>
                </c:pt>
                <c:pt idx="651">
                  <c:v>115.41523443777119</c:v>
                </c:pt>
                <c:pt idx="652">
                  <c:v>116.52393025369597</c:v>
                </c:pt>
                <c:pt idx="653">
                  <c:v>117.52175648802829</c:v>
                </c:pt>
                <c:pt idx="654">
                  <c:v>119.1848002119155</c:v>
                </c:pt>
                <c:pt idx="655">
                  <c:v>121.29132226217259</c:v>
                </c:pt>
                <c:pt idx="656">
                  <c:v>121.29132226217259</c:v>
                </c:pt>
                <c:pt idx="657">
                  <c:v>119.5174089566929</c:v>
                </c:pt>
                <c:pt idx="658">
                  <c:v>117.52175648802829</c:v>
                </c:pt>
                <c:pt idx="659">
                  <c:v>115.52610401936366</c:v>
                </c:pt>
                <c:pt idx="660">
                  <c:v>114.41740820343888</c:v>
                </c:pt>
                <c:pt idx="661">
                  <c:v>114.08479945866142</c:v>
                </c:pt>
                <c:pt idx="662">
                  <c:v>114.63914736662382</c:v>
                </c:pt>
                <c:pt idx="663">
                  <c:v>116.30219109051103</c:v>
                </c:pt>
                <c:pt idx="664">
                  <c:v>115.85871276414109</c:v>
                </c:pt>
                <c:pt idx="665">
                  <c:v>113.1978428059216</c:v>
                </c:pt>
                <c:pt idx="666">
                  <c:v>113.30871238751408</c:v>
                </c:pt>
                <c:pt idx="667">
                  <c:v>114.08479945866142</c:v>
                </c:pt>
                <c:pt idx="668">
                  <c:v>114.7500169482163</c:v>
                </c:pt>
                <c:pt idx="669">
                  <c:v>114.19566904025392</c:v>
                </c:pt>
                <c:pt idx="670">
                  <c:v>113.53045155069904</c:v>
                </c:pt>
                <c:pt idx="671">
                  <c:v>114.41740820343888</c:v>
                </c:pt>
                <c:pt idx="672">
                  <c:v>114.97175611140125</c:v>
                </c:pt>
                <c:pt idx="673">
                  <c:v>115.30436485617872</c:v>
                </c:pt>
                <c:pt idx="674">
                  <c:v>115.52610401936366</c:v>
                </c:pt>
                <c:pt idx="675">
                  <c:v>116.08045192732607</c:v>
                </c:pt>
                <c:pt idx="676">
                  <c:v>115.41523443777119</c:v>
                </c:pt>
                <c:pt idx="677">
                  <c:v>116.4130606721035</c:v>
                </c:pt>
                <c:pt idx="678">
                  <c:v>117.18914774325086</c:v>
                </c:pt>
                <c:pt idx="679">
                  <c:v>116.08045192732607</c:v>
                </c:pt>
                <c:pt idx="680">
                  <c:v>114.08479945866142</c:v>
                </c:pt>
                <c:pt idx="681">
                  <c:v>114.30653862184637</c:v>
                </c:pt>
                <c:pt idx="682">
                  <c:v>114.30653862184637</c:v>
                </c:pt>
                <c:pt idx="683">
                  <c:v>112.6434948979592</c:v>
                </c:pt>
                <c:pt idx="684">
                  <c:v>110.20436410292464</c:v>
                </c:pt>
                <c:pt idx="685">
                  <c:v>111.64566866362686</c:v>
                </c:pt>
                <c:pt idx="686">
                  <c:v>110.42610326610961</c:v>
                </c:pt>
                <c:pt idx="687">
                  <c:v>110.09349452133216</c:v>
                </c:pt>
                <c:pt idx="688">
                  <c:v>110.31523368451712</c:v>
                </c:pt>
                <c:pt idx="689">
                  <c:v>109.87175535814721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2208"/>
        <c:axId val="65584512"/>
      </c:scatterChart>
      <c:valAx>
        <c:axId val="6558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PV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5584512"/>
        <c:crosses val="autoZero"/>
        <c:crossBetween val="midCat"/>
      </c:valAx>
      <c:valAx>
        <c:axId val="65584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Apparent viscosity (cP)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558220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Viscosity for 1 wt% Rhodia A in sea water</a:t>
            </a:r>
          </a:p>
        </c:rich>
      </c:tx>
      <c:layout>
        <c:manualLayout>
          <c:xMode val="edge"/>
          <c:yMode val="edge"/>
          <c:x val="0.26206001982052879"/>
          <c:y val="1.851851851851851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171235540001943"/>
          <c:y val="0.18520102793593318"/>
          <c:w val="0.72110870516185466"/>
          <c:h val="0.60481846019247598"/>
        </c:manualLayout>
      </c:layout>
      <c:scatterChart>
        <c:scatterStyle val="lineMarker"/>
        <c:varyColors val="0"/>
        <c:ser>
          <c:idx val="1"/>
          <c:order val="0"/>
          <c:tx>
            <c:v>Experimental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'Rhodia A 1wt% SW'!$U$178:$U$208</c:f>
              <c:numCache>
                <c:formatCode>General</c:formatCode>
                <c:ptCount val="31"/>
                <c:pt idx="0">
                  <c:v>0.1</c:v>
                </c:pt>
                <c:pt idx="1">
                  <c:v>0.12589254999999999</c:v>
                </c:pt>
                <c:pt idx="2">
                  <c:v>0.15848933000000001</c:v>
                </c:pt>
                <c:pt idx="3">
                  <c:v>0.19952624999999999</c:v>
                </c:pt>
                <c:pt idx="4">
                  <c:v>0.25118867</c:v>
                </c:pt>
                <c:pt idx="5">
                  <c:v>0.31622779000000001</c:v>
                </c:pt>
                <c:pt idx="6">
                  <c:v>0.39810719999999999</c:v>
                </c:pt>
                <c:pt idx="7">
                  <c:v>0.50118726000000002</c:v>
                </c:pt>
                <c:pt idx="8">
                  <c:v>0.63095741999999999</c:v>
                </c:pt>
                <c:pt idx="9">
                  <c:v>0.79432833000000003</c:v>
                </c:pt>
                <c:pt idx="10">
                  <c:v>1.0000001000000001</c:v>
                </c:pt>
                <c:pt idx="11">
                  <c:v>1.2589256</c:v>
                </c:pt>
                <c:pt idx="12">
                  <c:v>1.5848935</c:v>
                </c:pt>
                <c:pt idx="13">
                  <c:v>1.9952627000000001</c:v>
                </c:pt>
                <c:pt idx="14">
                  <c:v>2.5118871</c:v>
                </c:pt>
                <c:pt idx="15">
                  <c:v>3.1622786999999999</c:v>
                </c:pt>
                <c:pt idx="16">
                  <c:v>3.9810731000000001</c:v>
                </c:pt>
                <c:pt idx="17">
                  <c:v>5.0118742000000003</c:v>
                </c:pt>
                <c:pt idx="18">
                  <c:v>6.3095759999999999</c:v>
                </c:pt>
                <c:pt idx="19">
                  <c:v>7.9432859000000002</c:v>
                </c:pt>
                <c:pt idx="20">
                  <c:v>10.000005</c:v>
                </c:pt>
                <c:pt idx="21">
                  <c:v>12.589259999999999</c:v>
                </c:pt>
                <c:pt idx="22">
                  <c:v>15.848940000000001</c:v>
                </c:pt>
                <c:pt idx="23">
                  <c:v>19.952632999999999</c:v>
                </c:pt>
                <c:pt idx="24">
                  <c:v>25.118877000000001</c:v>
                </c:pt>
                <c:pt idx="25">
                  <c:v>31.622793000000001</c:v>
                </c:pt>
                <c:pt idx="26">
                  <c:v>39.810738000000001</c:v>
                </c:pt>
                <c:pt idx="27">
                  <c:v>50.118752000000001</c:v>
                </c:pt>
                <c:pt idx="28">
                  <c:v>63.095771999999997</c:v>
                </c:pt>
                <c:pt idx="29">
                  <c:v>79.432868999999997</c:v>
                </c:pt>
                <c:pt idx="30">
                  <c:v>100.00006</c:v>
                </c:pt>
              </c:numCache>
            </c:numRef>
          </c:xVal>
          <c:yVal>
            <c:numRef>
              <c:f>'Rhodia A 1wt% SW'!$W$110:$W$140</c:f>
              <c:numCache>
                <c:formatCode>General</c:formatCode>
                <c:ptCount val="31"/>
                <c:pt idx="0">
                  <c:v>274.87606</c:v>
                </c:pt>
                <c:pt idx="1">
                  <c:v>267.06403</c:v>
                </c:pt>
                <c:pt idx="2">
                  <c:v>260.80646999999999</c:v>
                </c:pt>
                <c:pt idx="3">
                  <c:v>255.46219999999997</c:v>
                </c:pt>
                <c:pt idx="4">
                  <c:v>246.51307</c:v>
                </c:pt>
                <c:pt idx="5">
                  <c:v>239.38428999999999</c:v>
                </c:pt>
                <c:pt idx="6">
                  <c:v>229.65698</c:v>
                </c:pt>
                <c:pt idx="7">
                  <c:v>220.17577</c:v>
                </c:pt>
                <c:pt idx="8">
                  <c:v>210.60312000000002</c:v>
                </c:pt>
                <c:pt idx="9">
                  <c:v>199.46322000000001</c:v>
                </c:pt>
                <c:pt idx="10">
                  <c:v>188.01643000000001</c:v>
                </c:pt>
                <c:pt idx="11">
                  <c:v>177.22999000000002</c:v>
                </c:pt>
                <c:pt idx="12">
                  <c:v>165.52011999999999</c:v>
                </c:pt>
                <c:pt idx="13">
                  <c:v>153.8074</c:v>
                </c:pt>
                <c:pt idx="14">
                  <c:v>141.78634000000002</c:v>
                </c:pt>
                <c:pt idx="15">
                  <c:v>129.63462000000001</c:v>
                </c:pt>
                <c:pt idx="16">
                  <c:v>117.88942</c:v>
                </c:pt>
                <c:pt idx="17">
                  <c:v>106.55117</c:v>
                </c:pt>
                <c:pt idx="18">
                  <c:v>95.692432999999994</c:v>
                </c:pt>
                <c:pt idx="19">
                  <c:v>85.538640999999998</c:v>
                </c:pt>
                <c:pt idx="20">
                  <c:v>76.050848000000002</c:v>
                </c:pt>
                <c:pt idx="21">
                  <c:v>67.428567000000001</c:v>
                </c:pt>
                <c:pt idx="22">
                  <c:v>59.399358999999997</c:v>
                </c:pt>
                <c:pt idx="23">
                  <c:v>52.456394000000003</c:v>
                </c:pt>
                <c:pt idx="24">
                  <c:v>46.004176000000001</c:v>
                </c:pt>
                <c:pt idx="25">
                  <c:v>40.216791999999998</c:v>
                </c:pt>
                <c:pt idx="26">
                  <c:v>35.044926999999994</c:v>
                </c:pt>
                <c:pt idx="27">
                  <c:v>30.587804999999999</c:v>
                </c:pt>
                <c:pt idx="28">
                  <c:v>26.741430000000001</c:v>
                </c:pt>
                <c:pt idx="29">
                  <c:v>23.374096999999999</c:v>
                </c:pt>
                <c:pt idx="30">
                  <c:v>20.472695999999999</c:v>
                </c:pt>
              </c:numCache>
            </c:numRef>
          </c:yVal>
          <c:smooth val="0"/>
        </c:ser>
        <c:ser>
          <c:idx val="0"/>
          <c:order val="1"/>
          <c:tx>
            <c:v>Carreau model fit</c:v>
          </c:tx>
          <c:spPr>
            <a:ln w="2857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'Rhodia A 1wt% SW'!$U$173:$U$272</c:f>
              <c:numCache>
                <c:formatCode>General</c:formatCode>
                <c:ptCount val="100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0.1</c:v>
                </c:pt>
                <c:pt idx="6">
                  <c:v>0.12589254999999999</c:v>
                </c:pt>
                <c:pt idx="7">
                  <c:v>0.15848933000000001</c:v>
                </c:pt>
                <c:pt idx="8">
                  <c:v>0.19952624999999999</c:v>
                </c:pt>
                <c:pt idx="9">
                  <c:v>0.25118867</c:v>
                </c:pt>
                <c:pt idx="10">
                  <c:v>0.31622779000000001</c:v>
                </c:pt>
                <c:pt idx="11">
                  <c:v>0.39810719999999999</c:v>
                </c:pt>
                <c:pt idx="12">
                  <c:v>0.50118726000000002</c:v>
                </c:pt>
                <c:pt idx="13">
                  <c:v>0.63095741999999999</c:v>
                </c:pt>
                <c:pt idx="14">
                  <c:v>0.79432833000000003</c:v>
                </c:pt>
                <c:pt idx="15">
                  <c:v>1.0000001000000001</c:v>
                </c:pt>
                <c:pt idx="16">
                  <c:v>1.2589256</c:v>
                </c:pt>
                <c:pt idx="17">
                  <c:v>1.5848935</c:v>
                </c:pt>
                <c:pt idx="18">
                  <c:v>1.9952627000000001</c:v>
                </c:pt>
                <c:pt idx="19">
                  <c:v>2.5118871</c:v>
                </c:pt>
                <c:pt idx="20">
                  <c:v>3.1622786999999999</c:v>
                </c:pt>
                <c:pt idx="21">
                  <c:v>3.9810731000000001</c:v>
                </c:pt>
                <c:pt idx="22">
                  <c:v>5.0118742000000003</c:v>
                </c:pt>
                <c:pt idx="23">
                  <c:v>6.3095759999999999</c:v>
                </c:pt>
                <c:pt idx="24">
                  <c:v>7.9432859000000002</c:v>
                </c:pt>
                <c:pt idx="25">
                  <c:v>10.000005</c:v>
                </c:pt>
                <c:pt idx="26">
                  <c:v>12.589259999999999</c:v>
                </c:pt>
                <c:pt idx="27">
                  <c:v>15.848940000000001</c:v>
                </c:pt>
                <c:pt idx="28">
                  <c:v>19.952632999999999</c:v>
                </c:pt>
                <c:pt idx="29">
                  <c:v>25.118877000000001</c:v>
                </c:pt>
                <c:pt idx="30">
                  <c:v>31.622793000000001</c:v>
                </c:pt>
                <c:pt idx="31">
                  <c:v>39.810738000000001</c:v>
                </c:pt>
                <c:pt idx="32">
                  <c:v>50.118752000000001</c:v>
                </c:pt>
                <c:pt idx="33">
                  <c:v>63.095771999999997</c:v>
                </c:pt>
                <c:pt idx="34">
                  <c:v>79.432868999999997</c:v>
                </c:pt>
                <c:pt idx="35">
                  <c:v>100.00006</c:v>
                </c:pt>
                <c:pt idx="36">
                  <c:v>120</c:v>
                </c:pt>
                <c:pt idx="37">
                  <c:v>140</c:v>
                </c:pt>
                <c:pt idx="38">
                  <c:v>160</c:v>
                </c:pt>
                <c:pt idx="39">
                  <c:v>180</c:v>
                </c:pt>
                <c:pt idx="40">
                  <c:v>200</c:v>
                </c:pt>
                <c:pt idx="41">
                  <c:v>220</c:v>
                </c:pt>
                <c:pt idx="42">
                  <c:v>240</c:v>
                </c:pt>
                <c:pt idx="43">
                  <c:v>260</c:v>
                </c:pt>
                <c:pt idx="44">
                  <c:v>280</c:v>
                </c:pt>
                <c:pt idx="45">
                  <c:v>300</c:v>
                </c:pt>
                <c:pt idx="46">
                  <c:v>320</c:v>
                </c:pt>
                <c:pt idx="47">
                  <c:v>340</c:v>
                </c:pt>
                <c:pt idx="48">
                  <c:v>360</c:v>
                </c:pt>
                <c:pt idx="49">
                  <c:v>380</c:v>
                </c:pt>
                <c:pt idx="50">
                  <c:v>400</c:v>
                </c:pt>
                <c:pt idx="51">
                  <c:v>420</c:v>
                </c:pt>
                <c:pt idx="52">
                  <c:v>440</c:v>
                </c:pt>
                <c:pt idx="53">
                  <c:v>460</c:v>
                </c:pt>
                <c:pt idx="54">
                  <c:v>480</c:v>
                </c:pt>
                <c:pt idx="55">
                  <c:v>500</c:v>
                </c:pt>
                <c:pt idx="56">
                  <c:v>520</c:v>
                </c:pt>
                <c:pt idx="57">
                  <c:v>540</c:v>
                </c:pt>
                <c:pt idx="58">
                  <c:v>560</c:v>
                </c:pt>
                <c:pt idx="59">
                  <c:v>580</c:v>
                </c:pt>
                <c:pt idx="60">
                  <c:v>600</c:v>
                </c:pt>
                <c:pt idx="61">
                  <c:v>620</c:v>
                </c:pt>
                <c:pt idx="62">
                  <c:v>640</c:v>
                </c:pt>
                <c:pt idx="63">
                  <c:v>660</c:v>
                </c:pt>
                <c:pt idx="64">
                  <c:v>680</c:v>
                </c:pt>
                <c:pt idx="65">
                  <c:v>700</c:v>
                </c:pt>
                <c:pt idx="66">
                  <c:v>720</c:v>
                </c:pt>
                <c:pt idx="67">
                  <c:v>740</c:v>
                </c:pt>
                <c:pt idx="68">
                  <c:v>760</c:v>
                </c:pt>
                <c:pt idx="69">
                  <c:v>780</c:v>
                </c:pt>
                <c:pt idx="70">
                  <c:v>800</c:v>
                </c:pt>
                <c:pt idx="71">
                  <c:v>820</c:v>
                </c:pt>
                <c:pt idx="72">
                  <c:v>840</c:v>
                </c:pt>
                <c:pt idx="73">
                  <c:v>860</c:v>
                </c:pt>
                <c:pt idx="74">
                  <c:v>880</c:v>
                </c:pt>
                <c:pt idx="75">
                  <c:v>900</c:v>
                </c:pt>
                <c:pt idx="76">
                  <c:v>920</c:v>
                </c:pt>
                <c:pt idx="77">
                  <c:v>940</c:v>
                </c:pt>
                <c:pt idx="78">
                  <c:v>960</c:v>
                </c:pt>
                <c:pt idx="79">
                  <c:v>980</c:v>
                </c:pt>
                <c:pt idx="80">
                  <c:v>1000</c:v>
                </c:pt>
                <c:pt idx="81">
                  <c:v>1020</c:v>
                </c:pt>
                <c:pt idx="82">
                  <c:v>1040</c:v>
                </c:pt>
                <c:pt idx="83">
                  <c:v>1060</c:v>
                </c:pt>
                <c:pt idx="84">
                  <c:v>1080</c:v>
                </c:pt>
                <c:pt idx="85">
                  <c:v>1100</c:v>
                </c:pt>
                <c:pt idx="86">
                  <c:v>1120</c:v>
                </c:pt>
                <c:pt idx="87">
                  <c:v>1140</c:v>
                </c:pt>
                <c:pt idx="88">
                  <c:v>1160</c:v>
                </c:pt>
                <c:pt idx="89">
                  <c:v>1180</c:v>
                </c:pt>
                <c:pt idx="90">
                  <c:v>1200</c:v>
                </c:pt>
                <c:pt idx="91">
                  <c:v>1220</c:v>
                </c:pt>
                <c:pt idx="92">
                  <c:v>1240</c:v>
                </c:pt>
                <c:pt idx="93">
                  <c:v>1260</c:v>
                </c:pt>
                <c:pt idx="94">
                  <c:v>1280</c:v>
                </c:pt>
                <c:pt idx="95">
                  <c:v>1300</c:v>
                </c:pt>
                <c:pt idx="96">
                  <c:v>1320</c:v>
                </c:pt>
                <c:pt idx="97">
                  <c:v>1340</c:v>
                </c:pt>
                <c:pt idx="98">
                  <c:v>1360</c:v>
                </c:pt>
                <c:pt idx="99">
                  <c:v>1380</c:v>
                </c:pt>
              </c:numCache>
            </c:numRef>
          </c:xVal>
          <c:yVal>
            <c:numRef>
              <c:f>'Rhodia A 1wt% SW'!$Y$105:$Y$204</c:f>
              <c:numCache>
                <c:formatCode>General</c:formatCode>
                <c:ptCount val="100"/>
                <c:pt idx="0">
                  <c:v>270.77313774788371</c:v>
                </c:pt>
                <c:pt idx="1">
                  <c:v>269.99175260496742</c:v>
                </c:pt>
                <c:pt idx="2">
                  <c:v>269.22005583758954</c:v>
                </c:pt>
                <c:pt idx="3">
                  <c:v>268.45783760765698</c:v>
                </c:pt>
                <c:pt idx="4">
                  <c:v>267.70489452834045</c:v>
                </c:pt>
                <c:pt idx="5">
                  <c:v>266.22605100880361</c:v>
                </c:pt>
                <c:pt idx="6">
                  <c:v>272.7015492556859</c:v>
                </c:pt>
                <c:pt idx="7">
                  <c:v>271.95433075339332</c:v>
                </c:pt>
                <c:pt idx="8">
                  <c:v>270.78802146389444</c:v>
                </c:pt>
                <c:pt idx="9">
                  <c:v>268.98308786279381</c:v>
                </c:pt>
                <c:pt idx="10">
                  <c:v>266.22604854463856</c:v>
                </c:pt>
                <c:pt idx="11">
                  <c:v>262.09582297305292</c:v>
                </c:pt>
                <c:pt idx="12">
                  <c:v>256.08011862589831</c:v>
                </c:pt>
                <c:pt idx="13">
                  <c:v>247.65255082194798</c:v>
                </c:pt>
                <c:pt idx="14">
                  <c:v>236.42946744245629</c:v>
                </c:pt>
                <c:pt idx="15">
                  <c:v>222.36982568724974</c:v>
                </c:pt>
                <c:pt idx="16">
                  <c:v>205.9041757914417</c:v>
                </c:pt>
                <c:pt idx="17">
                  <c:v>187.8754367709607</c:v>
                </c:pt>
                <c:pt idx="18">
                  <c:v>169.30132606354681</c:v>
                </c:pt>
                <c:pt idx="19">
                  <c:v>151.10512873458677</c:v>
                </c:pt>
                <c:pt idx="20">
                  <c:v>133.95412366607439</c:v>
                </c:pt>
                <c:pt idx="21">
                  <c:v>118.2326555897066</c:v>
                </c:pt>
                <c:pt idx="22">
                  <c:v>104.09649801931653</c:v>
                </c:pt>
                <c:pt idx="23">
                  <c:v>91.54877185965438</c:v>
                </c:pt>
                <c:pt idx="24">
                  <c:v>80.504890630454426</c:v>
                </c:pt>
                <c:pt idx="25">
                  <c:v>70.837717919888306</c:v>
                </c:pt>
                <c:pt idx="26">
                  <c:v>62.405306436503643</c:v>
                </c:pt>
                <c:pt idx="27">
                  <c:v>55.066386133501091</c:v>
                </c:pt>
                <c:pt idx="28">
                  <c:v>48.688233920561579</c:v>
                </c:pt>
                <c:pt idx="29">
                  <c:v>43.150060000179565</c:v>
                </c:pt>
                <c:pt idx="30">
                  <c:v>38.343982120303039</c:v>
                </c:pt>
                <c:pt idx="31">
                  <c:v>34.174725572535117</c:v>
                </c:pt>
                <c:pt idx="32">
                  <c:v>30.558731246944483</c:v>
                </c:pt>
                <c:pt idx="33">
                  <c:v>27.423032122347429</c:v>
                </c:pt>
                <c:pt idx="34">
                  <c:v>24.704079573417232</c:v>
                </c:pt>
                <c:pt idx="35">
                  <c:v>22.346620256315145</c:v>
                </c:pt>
                <c:pt idx="36">
                  <c:v>20.70449520888755</c:v>
                </c:pt>
                <c:pt idx="37">
                  <c:v>19.453765971819379</c:v>
                </c:pt>
                <c:pt idx="38">
                  <c:v>18.462848393081988</c:v>
                </c:pt>
                <c:pt idx="39">
                  <c:v>17.654347922366238</c:v>
                </c:pt>
                <c:pt idx="40">
                  <c:v>16.979481199046383</c:v>
                </c:pt>
                <c:pt idx="41">
                  <c:v>16.40582495883174</c:v>
                </c:pt>
                <c:pt idx="42">
                  <c:v>15.910906183974411</c:v>
                </c:pt>
                <c:pt idx="43">
                  <c:v>15.478608888212548</c:v>
                </c:pt>
                <c:pt idx="44">
                  <c:v>15.097045131947922</c:v>
                </c:pt>
                <c:pt idx="45">
                  <c:v>14.757234855235204</c:v>
                </c:pt>
                <c:pt idx="46">
                  <c:v>14.452255455282096</c:v>
                </c:pt>
                <c:pt idx="47">
                  <c:v>14.176675925755248</c:v>
                </c:pt>
                <c:pt idx="48">
                  <c:v>13.92616969015312</c:v>
                </c:pt>
                <c:pt idx="49">
                  <c:v>13.697243189265432</c:v>
                </c:pt>
                <c:pt idx="50">
                  <c:v>13.487041513088228</c:v>
                </c:pt>
                <c:pt idx="51">
                  <c:v>13.293206552456232</c:v>
                </c:pt>
                <c:pt idx="52">
                  <c:v>13.113771719886467</c:v>
                </c:pt>
                <c:pt idx="53">
                  <c:v>12.947082620853273</c:v>
                </c:pt>
                <c:pt idx="54">
                  <c:v>12.791736456957207</c:v>
                </c:pt>
                <c:pt idx="55">
                  <c:v>12.646535160627499</c:v>
                </c:pt>
                <c:pt idx="56">
                  <c:v>12.510448737958031</c:v>
                </c:pt>
                <c:pt idx="57">
                  <c:v>12.382586298131402</c:v>
                </c:pt>
                <c:pt idx="58">
                  <c:v>12.262172939065529</c:v>
                </c:pt>
                <c:pt idx="59">
                  <c:v>12.148531143209361</c:v>
                </c:pt>
                <c:pt idx="60">
                  <c:v>12.041065681612098</c:v>
                </c:pt>
                <c:pt idx="61">
                  <c:v>11.939251272254486</c:v>
                </c:pt>
                <c:pt idx="62">
                  <c:v>11.842622419305044</c:v>
                </c:pt>
                <c:pt idx="63">
                  <c:v>11.750764993156093</c:v>
                </c:pt>
                <c:pt idx="64">
                  <c:v>11.663309210318669</c:v>
                </c:pt>
                <c:pt idx="65">
                  <c:v>11.579923746901773</c:v>
                </c:pt>
                <c:pt idx="66">
                  <c:v>11.50031077607505</c:v>
                </c:pt>
                <c:pt idx="67">
                  <c:v>11.424201763312315</c:v>
                </c:pt>
                <c:pt idx="68">
                  <c:v>11.351353886715742</c:v>
                </c:pt>
                <c:pt idx="69">
                  <c:v>11.281546975780087</c:v>
                </c:pt>
                <c:pt idx="70">
                  <c:v>11.214580882371878</c:v>
                </c:pt>
                <c:pt idx="71">
                  <c:v>11.150273213801235</c:v>
                </c:pt>
                <c:pt idx="72">
                  <c:v>11.088457370646129</c:v>
                </c:pt>
                <c:pt idx="73">
                  <c:v>11.028980842196603</c:v>
                </c:pt>
                <c:pt idx="74">
                  <c:v>10.971703720585898</c:v>
                </c:pt>
                <c:pt idx="75">
                  <c:v>10.916497401296606</c:v>
                </c:pt>
                <c:pt idx="76">
                  <c:v>10.86324344310578</c:v>
                </c:pt>
                <c:pt idx="77">
                  <c:v>10.811832564918095</c:v>
                </c:pt>
                <c:pt idx="78">
                  <c:v>10.762163760530793</c:v>
                </c:pt>
                <c:pt idx="79">
                  <c:v>10.71414351533404</c:v>
                </c:pt>
                <c:pt idx="80">
                  <c:v>10.667685111397448</c:v>
                </c:pt>
                <c:pt idx="81">
                  <c:v>10.622708009426042</c:v>
                </c:pt>
                <c:pt idx="82">
                  <c:v>10.579137297762763</c:v>
                </c:pt>
                <c:pt idx="83">
                  <c:v>10.536903200032077</c:v>
                </c:pt>
                <c:pt idx="84">
                  <c:v>10.495940634209862</c:v>
                </c:pt>
                <c:pt idx="85">
                  <c:v>10.456188816907641</c:v>
                </c:pt>
                <c:pt idx="86">
                  <c:v>10.417590907507618</c:v>
                </c:pt>
                <c:pt idx="87">
                  <c:v>10.380093687504401</c:v>
                </c:pt>
                <c:pt idx="88">
                  <c:v>10.343647271021455</c:v>
                </c:pt>
                <c:pt idx="89">
                  <c:v>10.308204842992902</c:v>
                </c:pt>
                <c:pt idx="90">
                  <c:v>10.27372242194823</c:v>
                </c:pt>
                <c:pt idx="91">
                  <c:v>10.240158644721525</c:v>
                </c:pt>
                <c:pt idx="92">
                  <c:v>10.207474570736757</c:v>
                </c:pt>
                <c:pt idx="93">
                  <c:v>10.175633503805864</c:v>
                </c:pt>
                <c:pt idx="94">
                  <c:v>10.144600829622538</c:v>
                </c:pt>
                <c:pt idx="95">
                  <c:v>10.114343867348483</c:v>
                </c:pt>
                <c:pt idx="96">
                  <c:v>10.084831733874388</c:v>
                </c:pt>
                <c:pt idx="97">
                  <c:v>10.056035219499714</c:v>
                </c:pt>
                <c:pt idx="98">
                  <c:v>10.027926673916415</c:v>
                </c:pt>
                <c:pt idx="99">
                  <c:v>10.000479901505258</c:v>
                </c:pt>
              </c:numCache>
            </c:numRef>
          </c:yVal>
          <c:smooth val="0"/>
        </c:ser>
        <c:ser>
          <c:idx val="2"/>
          <c:order val="2"/>
          <c:tx>
            <c:v>Complex viscosity</c:v>
          </c:tx>
          <c:spPr>
            <a:ln w="28575">
              <a:noFill/>
            </a:ln>
          </c:spPr>
          <c:marker>
            <c:symbol val="triangle"/>
            <c:size val="10"/>
            <c:spPr>
              <a:noFill/>
              <a:ln w="22225">
                <a:solidFill>
                  <a:srgbClr val="FF0000"/>
                </a:solidFill>
              </a:ln>
            </c:spPr>
          </c:marker>
          <c:xVal>
            <c:numRef>
              <c:f>'Rhodia A 1wt% SW'!$A$97:$A$127</c:f>
              <c:numCache>
                <c:formatCode>General</c:formatCode>
                <c:ptCount val="31"/>
                <c:pt idx="0">
                  <c:v>0.1</c:v>
                </c:pt>
                <c:pt idx="1">
                  <c:v>0.12589254999999999</c:v>
                </c:pt>
                <c:pt idx="2">
                  <c:v>0.15848933000000001</c:v>
                </c:pt>
                <c:pt idx="3">
                  <c:v>0.19952624999999999</c:v>
                </c:pt>
                <c:pt idx="4">
                  <c:v>0.25118867</c:v>
                </c:pt>
                <c:pt idx="5">
                  <c:v>0.31622779000000001</c:v>
                </c:pt>
                <c:pt idx="6">
                  <c:v>0.39810719999999999</c:v>
                </c:pt>
                <c:pt idx="7">
                  <c:v>0.50118726000000002</c:v>
                </c:pt>
                <c:pt idx="8">
                  <c:v>0.63095741999999999</c:v>
                </c:pt>
                <c:pt idx="9">
                  <c:v>0.79432833000000003</c:v>
                </c:pt>
                <c:pt idx="10">
                  <c:v>1.0000001000000001</c:v>
                </c:pt>
                <c:pt idx="11">
                  <c:v>1.2589256</c:v>
                </c:pt>
                <c:pt idx="12">
                  <c:v>1.5848935</c:v>
                </c:pt>
                <c:pt idx="13">
                  <c:v>1.9952627000000001</c:v>
                </c:pt>
                <c:pt idx="14">
                  <c:v>2.5118871</c:v>
                </c:pt>
                <c:pt idx="15">
                  <c:v>3.1622786999999999</c:v>
                </c:pt>
                <c:pt idx="16">
                  <c:v>3.9810731000000001</c:v>
                </c:pt>
                <c:pt idx="17">
                  <c:v>5.0118742000000003</c:v>
                </c:pt>
                <c:pt idx="18">
                  <c:v>6.3095759999999999</c:v>
                </c:pt>
                <c:pt idx="19">
                  <c:v>7.9432859000000002</c:v>
                </c:pt>
                <c:pt idx="20">
                  <c:v>10.000005</c:v>
                </c:pt>
                <c:pt idx="21">
                  <c:v>12.589259999999999</c:v>
                </c:pt>
                <c:pt idx="22">
                  <c:v>15.848940000000001</c:v>
                </c:pt>
                <c:pt idx="23">
                  <c:v>19.952632999999999</c:v>
                </c:pt>
                <c:pt idx="24">
                  <c:v>25.118877000000001</c:v>
                </c:pt>
                <c:pt idx="25">
                  <c:v>31.622793000000001</c:v>
                </c:pt>
                <c:pt idx="26">
                  <c:v>39.810738000000001</c:v>
                </c:pt>
                <c:pt idx="27">
                  <c:v>50.118752000000001</c:v>
                </c:pt>
                <c:pt idx="28">
                  <c:v>63.095771999999997</c:v>
                </c:pt>
                <c:pt idx="29">
                  <c:v>79.432868999999997</c:v>
                </c:pt>
                <c:pt idx="30">
                  <c:v>100.00006</c:v>
                </c:pt>
              </c:numCache>
            </c:numRef>
          </c:xVal>
          <c:yVal>
            <c:numRef>
              <c:f>'Rhodia A 1wt% SW'!$T$97:$T$127</c:f>
              <c:numCache>
                <c:formatCode>General</c:formatCode>
                <c:ptCount val="31"/>
                <c:pt idx="0">
                  <c:v>222.95157391092059</c:v>
                </c:pt>
                <c:pt idx="1">
                  <c:v>224.88394870181187</c:v>
                </c:pt>
                <c:pt idx="2">
                  <c:v>227.22136194015178</c:v>
                </c:pt>
                <c:pt idx="3">
                  <c:v>230.00863878167578</c:v>
                </c:pt>
                <c:pt idx="4">
                  <c:v>233.26413814827725</c:v>
                </c:pt>
                <c:pt idx="5">
                  <c:v>236.94980342145365</c:v>
                </c:pt>
                <c:pt idx="6">
                  <c:v>240.92227829831424</c:v>
                </c:pt>
                <c:pt idx="7">
                  <c:v>244.86014874854402</c:v>
                </c:pt>
                <c:pt idx="8">
                  <c:v>248.17142594096691</c:v>
                </c:pt>
                <c:pt idx="9">
                  <c:v>249.91160711116211</c:v>
                </c:pt>
                <c:pt idx="10">
                  <c:v>248.79244805136148</c:v>
                </c:pt>
                <c:pt idx="11">
                  <c:v>243.40969738383333</c:v>
                </c:pt>
                <c:pt idx="12">
                  <c:v>232.76897145914023</c:v>
                </c:pt>
                <c:pt idx="13">
                  <c:v>216.9339414751571</c:v>
                </c:pt>
                <c:pt idx="14">
                  <c:v>197.30715714675014</c:v>
                </c:pt>
                <c:pt idx="15">
                  <c:v>176.16824379519892</c:v>
                </c:pt>
                <c:pt idx="16">
                  <c:v>155.73893918804282</c:v>
                </c:pt>
                <c:pt idx="17">
                  <c:v>137.45611814651483</c:v>
                </c:pt>
                <c:pt idx="18">
                  <c:v>121.81781676190134</c:v>
                </c:pt>
                <c:pt idx="19">
                  <c:v>108.65643065930634</c:v>
                </c:pt>
                <c:pt idx="20">
                  <c:v>97.525747086223618</c:v>
                </c:pt>
                <c:pt idx="21">
                  <c:v>87.979966427159823</c:v>
                </c:pt>
                <c:pt idx="22">
                  <c:v>79.658162960969221</c:v>
                </c:pt>
                <c:pt idx="23">
                  <c:v>72.22062749027782</c:v>
                </c:pt>
                <c:pt idx="24">
                  <c:v>65.274803907678859</c:v>
                </c:pt>
                <c:pt idx="25">
                  <c:v>58.408268149276019</c:v>
                </c:pt>
                <c:pt idx="26">
                  <c:v>51.334791863721925</c:v>
                </c:pt>
                <c:pt idx="27">
                  <c:v>44.043103684754925</c:v>
                </c:pt>
                <c:pt idx="28">
                  <c:v>36.80695539652698</c:v>
                </c:pt>
                <c:pt idx="29">
                  <c:v>30.028202466445304</c:v>
                </c:pt>
                <c:pt idx="30">
                  <c:v>24.038757458245506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18048"/>
        <c:axId val="74436992"/>
      </c:scatterChart>
      <c:valAx>
        <c:axId val="7441804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 (1/s)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436992"/>
        <c:crossesAt val="1.0000000000000002E-2"/>
        <c:crossBetween val="midCat"/>
      </c:valAx>
      <c:valAx>
        <c:axId val="74436992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(cP)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418048"/>
        <c:crossesAt val="1.0000000000000002E-2"/>
        <c:crossBetween val="midCat"/>
      </c:valAx>
    </c:plotArea>
    <c:legend>
      <c:legendPos val="r"/>
      <c:layout>
        <c:manualLayout>
          <c:xMode val="edge"/>
          <c:yMode val="edge"/>
          <c:x val="0.75040074851754646"/>
          <c:y val="0.35408066747341949"/>
          <c:w val="0.24033999222319433"/>
          <c:h val="0.2132695296006617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Viscosity of rhodia B 1 wt% in Sea water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8583855837464761"/>
          <c:y val="0.10035786859061817"/>
          <c:w val="0.52255601730339263"/>
          <c:h val="0.7180447564418887"/>
        </c:manualLayout>
      </c:layout>
      <c:scatterChart>
        <c:scatterStyle val="lineMarker"/>
        <c:varyColors val="0"/>
        <c:ser>
          <c:idx val="0"/>
          <c:order val="0"/>
          <c:tx>
            <c:v>Experimental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'Rhodia B 1 wt% SW'!$AI$62:$AI$83</c:f>
              <c:numCache>
                <c:formatCode>General</c:formatCode>
                <c:ptCount val="22"/>
                <c:pt idx="0">
                  <c:v>0.1</c:v>
                </c:pt>
                <c:pt idx="1">
                  <c:v>0.13894956</c:v>
                </c:pt>
                <c:pt idx="2">
                  <c:v>0.19306978999999999</c:v>
                </c:pt>
                <c:pt idx="3">
                  <c:v>0.2682696</c:v>
                </c:pt>
                <c:pt idx="4">
                  <c:v>0.37275940000000002</c:v>
                </c:pt>
                <c:pt idx="5">
                  <c:v>0.51794748999999995</c:v>
                </c:pt>
                <c:pt idx="6">
                  <c:v>0.71968573000000002</c:v>
                </c:pt>
                <c:pt idx="7">
                  <c:v>1.0000001000000001</c:v>
                </c:pt>
                <c:pt idx="8">
                  <c:v>1.3894956000000001</c:v>
                </c:pt>
                <c:pt idx="9">
                  <c:v>1.9306979</c:v>
                </c:pt>
                <c:pt idx="10">
                  <c:v>2.6826960999999998</c:v>
                </c:pt>
                <c:pt idx="11">
                  <c:v>3.7275941000000001</c:v>
                </c:pt>
                <c:pt idx="12">
                  <c:v>5.1794753</c:v>
                </c:pt>
                <c:pt idx="13">
                  <c:v>7.1968575000000001</c:v>
                </c:pt>
                <c:pt idx="14">
                  <c:v>10.000000999999999</c:v>
                </c:pt>
                <c:pt idx="15">
                  <c:v>13.894957</c:v>
                </c:pt>
                <c:pt idx="16">
                  <c:v>19.306979999999999</c:v>
                </c:pt>
                <c:pt idx="17">
                  <c:v>26.826962000000002</c:v>
                </c:pt>
                <c:pt idx="18">
                  <c:v>37.275944000000003</c:v>
                </c:pt>
                <c:pt idx="19">
                  <c:v>51.794753999999998</c:v>
                </c:pt>
                <c:pt idx="20">
                  <c:v>71.968575000000001</c:v>
                </c:pt>
                <c:pt idx="21">
                  <c:v>100.00001</c:v>
                </c:pt>
              </c:numCache>
            </c:numRef>
          </c:xVal>
          <c:yVal>
            <c:numRef>
              <c:f>'Rhodia B 1 wt% SW'!$AK$62:$AK$83</c:f>
              <c:numCache>
                <c:formatCode>General</c:formatCode>
                <c:ptCount val="22"/>
                <c:pt idx="0">
                  <c:v>3264.3688000000002</c:v>
                </c:pt>
                <c:pt idx="1">
                  <c:v>2638.0626999999999</c:v>
                </c:pt>
                <c:pt idx="2">
                  <c:v>2095.2975999999999</c:v>
                </c:pt>
                <c:pt idx="3">
                  <c:v>1666.6969000000001</c:v>
                </c:pt>
                <c:pt idx="4">
                  <c:v>1307.7297999999998</c:v>
                </c:pt>
                <c:pt idx="5">
                  <c:v>1019.1935000000001</c:v>
                </c:pt>
                <c:pt idx="6">
                  <c:v>792.17362000000003</c:v>
                </c:pt>
                <c:pt idx="7">
                  <c:v>616.09316000000001</c:v>
                </c:pt>
                <c:pt idx="8">
                  <c:v>480.09413000000001</c:v>
                </c:pt>
                <c:pt idx="9">
                  <c:v>373.53215</c:v>
                </c:pt>
                <c:pt idx="10">
                  <c:v>290.54197999999997</c:v>
                </c:pt>
                <c:pt idx="11">
                  <c:v>226.41973000000002</c:v>
                </c:pt>
                <c:pt idx="12">
                  <c:v>176.47049000000001</c:v>
                </c:pt>
                <c:pt idx="13">
                  <c:v>137.43126000000001</c:v>
                </c:pt>
                <c:pt idx="14">
                  <c:v>107.00168000000001</c:v>
                </c:pt>
                <c:pt idx="15">
                  <c:v>83.234905999999995</c:v>
                </c:pt>
                <c:pt idx="16">
                  <c:v>64.984977000000001</c:v>
                </c:pt>
                <c:pt idx="17">
                  <c:v>50.435598999999996</c:v>
                </c:pt>
                <c:pt idx="18">
                  <c:v>39.183772999999995</c:v>
                </c:pt>
                <c:pt idx="19">
                  <c:v>30.437151</c:v>
                </c:pt>
                <c:pt idx="20">
                  <c:v>23.786275</c:v>
                </c:pt>
                <c:pt idx="21">
                  <c:v>18.813742000000001</c:v>
                </c:pt>
              </c:numCache>
            </c:numRef>
          </c:yVal>
          <c:smooth val="0"/>
        </c:ser>
        <c:ser>
          <c:idx val="1"/>
          <c:order val="1"/>
          <c:tx>
            <c:v>Carreau fit</c:v>
          </c:tx>
          <c:spPr>
            <a:ln w="2857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'Rhodia B 1 wt% SW'!$AI$58:$AI$131</c:f>
              <c:numCache>
                <c:formatCode>General</c:formatCode>
                <c:ptCount val="74"/>
                <c:pt idx="0">
                  <c:v>5.0000000000000001E-3</c:v>
                </c:pt>
                <c:pt idx="1">
                  <c:v>0.01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0.13894956</c:v>
                </c:pt>
                <c:pt idx="6">
                  <c:v>0.19306978999999999</c:v>
                </c:pt>
                <c:pt idx="7">
                  <c:v>0.2682696</c:v>
                </c:pt>
                <c:pt idx="8">
                  <c:v>0.37275940000000002</c:v>
                </c:pt>
                <c:pt idx="9">
                  <c:v>0.51794748999999995</c:v>
                </c:pt>
                <c:pt idx="10">
                  <c:v>0.71968573000000002</c:v>
                </c:pt>
                <c:pt idx="11">
                  <c:v>1.0000001000000001</c:v>
                </c:pt>
                <c:pt idx="12">
                  <c:v>1.3894956000000001</c:v>
                </c:pt>
                <c:pt idx="13">
                  <c:v>1.9306979</c:v>
                </c:pt>
                <c:pt idx="14">
                  <c:v>2.6826960999999998</c:v>
                </c:pt>
                <c:pt idx="15">
                  <c:v>3.7275941000000001</c:v>
                </c:pt>
                <c:pt idx="16">
                  <c:v>5.1794753</c:v>
                </c:pt>
                <c:pt idx="17">
                  <c:v>7.1968575000000001</c:v>
                </c:pt>
                <c:pt idx="18">
                  <c:v>10.000000999999999</c:v>
                </c:pt>
                <c:pt idx="19">
                  <c:v>13.894957</c:v>
                </c:pt>
                <c:pt idx="20">
                  <c:v>19.306979999999999</c:v>
                </c:pt>
                <c:pt idx="21">
                  <c:v>26.826962000000002</c:v>
                </c:pt>
                <c:pt idx="22">
                  <c:v>37.275944000000003</c:v>
                </c:pt>
                <c:pt idx="23">
                  <c:v>51.794753999999998</c:v>
                </c:pt>
                <c:pt idx="24">
                  <c:v>71.968575000000001</c:v>
                </c:pt>
                <c:pt idx="25">
                  <c:v>100.00001</c:v>
                </c:pt>
                <c:pt idx="26">
                  <c:v>120</c:v>
                </c:pt>
                <c:pt idx="27">
                  <c:v>140</c:v>
                </c:pt>
                <c:pt idx="28">
                  <c:v>160</c:v>
                </c:pt>
                <c:pt idx="29">
                  <c:v>180</c:v>
                </c:pt>
                <c:pt idx="30">
                  <c:v>200</c:v>
                </c:pt>
                <c:pt idx="31">
                  <c:v>220</c:v>
                </c:pt>
                <c:pt idx="32">
                  <c:v>240</c:v>
                </c:pt>
                <c:pt idx="33">
                  <c:v>260</c:v>
                </c:pt>
                <c:pt idx="34">
                  <c:v>280</c:v>
                </c:pt>
                <c:pt idx="35">
                  <c:v>300</c:v>
                </c:pt>
                <c:pt idx="36">
                  <c:v>320</c:v>
                </c:pt>
                <c:pt idx="37">
                  <c:v>340</c:v>
                </c:pt>
                <c:pt idx="38">
                  <c:v>360</c:v>
                </c:pt>
                <c:pt idx="39">
                  <c:v>380</c:v>
                </c:pt>
                <c:pt idx="40">
                  <c:v>400</c:v>
                </c:pt>
                <c:pt idx="41">
                  <c:v>420</c:v>
                </c:pt>
                <c:pt idx="42">
                  <c:v>440</c:v>
                </c:pt>
                <c:pt idx="43">
                  <c:v>460</c:v>
                </c:pt>
                <c:pt idx="44">
                  <c:v>480</c:v>
                </c:pt>
                <c:pt idx="45">
                  <c:v>500</c:v>
                </c:pt>
                <c:pt idx="46">
                  <c:v>520</c:v>
                </c:pt>
                <c:pt idx="47">
                  <c:v>540</c:v>
                </c:pt>
                <c:pt idx="48">
                  <c:v>560</c:v>
                </c:pt>
                <c:pt idx="49">
                  <c:v>580</c:v>
                </c:pt>
                <c:pt idx="50">
                  <c:v>600</c:v>
                </c:pt>
                <c:pt idx="51">
                  <c:v>620</c:v>
                </c:pt>
                <c:pt idx="52">
                  <c:v>640</c:v>
                </c:pt>
                <c:pt idx="53">
                  <c:v>660</c:v>
                </c:pt>
                <c:pt idx="54">
                  <c:v>680</c:v>
                </c:pt>
                <c:pt idx="55">
                  <c:v>700</c:v>
                </c:pt>
                <c:pt idx="56">
                  <c:v>720</c:v>
                </c:pt>
                <c:pt idx="57">
                  <c:v>740</c:v>
                </c:pt>
                <c:pt idx="58">
                  <c:v>760</c:v>
                </c:pt>
                <c:pt idx="59">
                  <c:v>780</c:v>
                </c:pt>
                <c:pt idx="60">
                  <c:v>800</c:v>
                </c:pt>
                <c:pt idx="61">
                  <c:v>820</c:v>
                </c:pt>
                <c:pt idx="62">
                  <c:v>840</c:v>
                </c:pt>
                <c:pt idx="63">
                  <c:v>860</c:v>
                </c:pt>
                <c:pt idx="64">
                  <c:v>880</c:v>
                </c:pt>
                <c:pt idx="65">
                  <c:v>900</c:v>
                </c:pt>
                <c:pt idx="66">
                  <c:v>920</c:v>
                </c:pt>
                <c:pt idx="67">
                  <c:v>940</c:v>
                </c:pt>
                <c:pt idx="68">
                  <c:v>960</c:v>
                </c:pt>
                <c:pt idx="69">
                  <c:v>980</c:v>
                </c:pt>
                <c:pt idx="70">
                  <c:v>1000</c:v>
                </c:pt>
                <c:pt idx="71">
                  <c:v>1020</c:v>
                </c:pt>
                <c:pt idx="72">
                  <c:v>1040</c:v>
                </c:pt>
                <c:pt idx="73">
                  <c:v>1060</c:v>
                </c:pt>
              </c:numCache>
            </c:numRef>
          </c:xVal>
          <c:yVal>
            <c:numRef>
              <c:f>'Rhodia B 1 wt% SW'!$AM$58:$AM$131</c:f>
              <c:numCache>
                <c:formatCode>General</c:formatCode>
                <c:ptCount val="74"/>
                <c:pt idx="0">
                  <c:v>3810.2077908026495</c:v>
                </c:pt>
                <c:pt idx="1">
                  <c:v>3762.9302541038619</c:v>
                </c:pt>
                <c:pt idx="2">
                  <c:v>3471.3675784188745</c:v>
                </c:pt>
                <c:pt idx="3">
                  <c:v>3215.9665983067616</c:v>
                </c:pt>
                <c:pt idx="4">
                  <c:v>3001.6791206016751</c:v>
                </c:pt>
                <c:pt idx="5">
                  <c:v>2693.0447450470419</c:v>
                </c:pt>
                <c:pt idx="6">
                  <c:v>2251.5147608522916</c:v>
                </c:pt>
                <c:pt idx="7">
                  <c:v>1816.1060772559429</c:v>
                </c:pt>
                <c:pt idx="8">
                  <c:v>1428.9137505777937</c:v>
                </c:pt>
                <c:pt idx="9">
                  <c:v>1107.4037286752323</c:v>
                </c:pt>
                <c:pt idx="10">
                  <c:v>851.16868067081032</c:v>
                </c:pt>
                <c:pt idx="11">
                  <c:v>651.61049764521124</c:v>
                </c:pt>
                <c:pt idx="12">
                  <c:v>498.120015331834</c:v>
                </c:pt>
                <c:pt idx="13">
                  <c:v>380.84094524310257</c:v>
                </c:pt>
                <c:pt idx="14">
                  <c:v>291.54058729717417</c:v>
                </c:pt>
                <c:pt idx="15">
                  <c:v>223.66702631042463</c:v>
                </c:pt>
                <c:pt idx="16">
                  <c:v>172.12753546062496</c:v>
                </c:pt>
                <c:pt idx="17">
                  <c:v>133.01032939692283</c:v>
                </c:pt>
                <c:pt idx="18">
                  <c:v>103.32883003620552</c:v>
                </c:pt>
                <c:pt idx="19">
                  <c:v>80.809937592579104</c:v>
                </c:pt>
                <c:pt idx="20">
                  <c:v>63.72636852562038</c:v>
                </c:pt>
                <c:pt idx="21">
                  <c:v>50.76666604749834</c:v>
                </c:pt>
                <c:pt idx="22">
                  <c:v>40.935533618398104</c:v>
                </c:pt>
                <c:pt idx="23">
                  <c:v>33.47778313367558</c:v>
                </c:pt>
                <c:pt idx="24">
                  <c:v>27.820470800552769</c:v>
                </c:pt>
                <c:pt idx="25">
                  <c:v>23.528948464866801</c:v>
                </c:pt>
                <c:pt idx="26">
                  <c:v>21.614165231065357</c:v>
                </c:pt>
                <c:pt idx="27">
                  <c:v>20.208982675584842</c:v>
                </c:pt>
                <c:pt idx="28">
                  <c:v>19.130480992619198</c:v>
                </c:pt>
                <c:pt idx="29">
                  <c:v>18.274569064614909</c:v>
                </c:pt>
                <c:pt idx="30">
                  <c:v>17.577482534684577</c:v>
                </c:pt>
                <c:pt idx="31">
                  <c:v>16.997894628038829</c:v>
                </c:pt>
                <c:pt idx="32">
                  <c:v>16.507799188799357</c:v>
                </c:pt>
                <c:pt idx="33">
                  <c:v>16.087517688719853</c:v>
                </c:pt>
                <c:pt idx="34">
                  <c:v>15.72280227299693</c:v>
                </c:pt>
                <c:pt idx="35">
                  <c:v>15.403073323089215</c:v>
                </c:pt>
                <c:pt idx="36">
                  <c:v>15.120303831134027</c:v>
                </c:pt>
                <c:pt idx="37">
                  <c:v>14.868288986860398</c:v>
                </c:pt>
                <c:pt idx="38">
                  <c:v>14.642153882596688</c:v>
                </c:pt>
                <c:pt idx="39">
                  <c:v>14.438013220256972</c:v>
                </c:pt>
                <c:pt idx="40">
                  <c:v>14.252730810043149</c:v>
                </c:pt>
                <c:pt idx="41">
                  <c:v>14.083746223558085</c:v>
                </c:pt>
                <c:pt idx="42">
                  <c:v>13.92894764075748</c:v>
                </c:pt>
                <c:pt idx="43">
                  <c:v>13.786577101892393</c:v>
                </c:pt>
                <c:pt idx="44">
                  <c:v>13.655158896141762</c:v>
                </c:pt>
                <c:pt idx="45">
                  <c:v>13.533444735167331</c:v>
                </c:pt>
                <c:pt idx="46">
                  <c:v>13.420371281437674</c:v>
                </c:pt>
                <c:pt idx="47">
                  <c:v>13.315026891623674</c:v>
                </c:pt>
                <c:pt idx="48">
                  <c:v>13.216625317158277</c:v>
                </c:pt>
                <c:pt idx="49">
                  <c:v>13.124484716255781</c:v>
                </c:pt>
                <c:pt idx="50">
                  <c:v>13.038010762979287</c:v>
                </c:pt>
                <c:pt idx="51">
                  <c:v>12.956682946911577</c:v>
                </c:pt>
                <c:pt idx="52">
                  <c:v>12.88004337964999</c:v>
                </c:pt>
                <c:pt idx="53">
                  <c:v>12.80768758721003</c:v>
                </c:pt>
                <c:pt idx="54">
                  <c:v>12.73925688783682</c:v>
                </c:pt>
                <c:pt idx="55">
                  <c:v>12.674432044651015</c:v>
                </c:pt>
                <c:pt idx="56">
                  <c:v>12.612927950349368</c:v>
                </c:pt>
                <c:pt idx="57">
                  <c:v>12.554489152739681</c:v>
                </c:pt>
                <c:pt idx="58">
                  <c:v>12.498886069428554</c:v>
                </c:pt>
                <c:pt idx="59">
                  <c:v>12.445911770537455</c:v>
                </c:pt>
                <c:pt idx="60">
                  <c:v>12.395379232112706</c:v>
                </c:pt>
                <c:pt idx="61">
                  <c:v>12.347118981544851</c:v>
                </c:pt>
                <c:pt idx="62">
                  <c:v>12.300977071030045</c:v>
                </c:pt>
                <c:pt idx="63">
                  <c:v>12.256813326791265</c:v>
                </c:pt>
                <c:pt idx="64">
                  <c:v>12.214499831110725</c:v>
                </c:pt>
                <c:pt idx="65">
                  <c:v>12.173919601721115</c:v>
                </c:pt>
                <c:pt idx="66">
                  <c:v>12.134965439156586</c:v>
                </c:pt>
                <c:pt idx="67">
                  <c:v>12.097538917577044</c:v>
                </c:pt>
                <c:pt idx="68">
                  <c:v>12.061549498585673</c:v>
                </c:pt>
                <c:pt idx="69">
                  <c:v>12.02691375084194</c:v>
                </c:pt>
                <c:pt idx="70">
                  <c:v>11.993554660973436</c:v>
                </c:pt>
                <c:pt idx="71">
                  <c:v>11.961401023521963</c:v>
                </c:pt>
                <c:pt idx="72">
                  <c:v>11.930386899511422</c:v>
                </c:pt>
                <c:pt idx="73">
                  <c:v>11.900451134767623</c:v>
                </c:pt>
              </c:numCache>
            </c:numRef>
          </c:yVal>
          <c:smooth val="0"/>
        </c:ser>
        <c:ser>
          <c:idx val="2"/>
          <c:order val="2"/>
          <c:tx>
            <c:v>Complex viscosity</c:v>
          </c:tx>
          <c:spPr>
            <a:ln w="28575">
              <a:noFill/>
            </a:ln>
          </c:spPr>
          <c:marker>
            <c:symbol val="triangle"/>
            <c:size val="10"/>
            <c:spPr>
              <a:noFill/>
              <a:ln w="22225">
                <a:solidFill>
                  <a:srgbClr val="FF0000"/>
                </a:solidFill>
              </a:ln>
            </c:spPr>
          </c:marker>
          <c:xVal>
            <c:numRef>
              <c:f>'Rhodia B 1 wt% SW'!$A$102:$A$123</c:f>
              <c:numCache>
                <c:formatCode>General</c:formatCode>
                <c:ptCount val="22"/>
                <c:pt idx="0">
                  <c:v>0.1</c:v>
                </c:pt>
                <c:pt idx="1">
                  <c:v>0.13894956</c:v>
                </c:pt>
                <c:pt idx="2">
                  <c:v>0.19306978999999999</c:v>
                </c:pt>
                <c:pt idx="3">
                  <c:v>0.2682696</c:v>
                </c:pt>
                <c:pt idx="4">
                  <c:v>0.37275940000000002</c:v>
                </c:pt>
                <c:pt idx="5">
                  <c:v>0.51794748999999995</c:v>
                </c:pt>
                <c:pt idx="6">
                  <c:v>0.71968573000000002</c:v>
                </c:pt>
                <c:pt idx="7">
                  <c:v>1.0000001000000001</c:v>
                </c:pt>
                <c:pt idx="8">
                  <c:v>1.3894956000000001</c:v>
                </c:pt>
                <c:pt idx="9">
                  <c:v>1.9306979</c:v>
                </c:pt>
                <c:pt idx="10">
                  <c:v>2.6826960999999998</c:v>
                </c:pt>
                <c:pt idx="11">
                  <c:v>3.7275941000000001</c:v>
                </c:pt>
                <c:pt idx="12">
                  <c:v>5.1794753</c:v>
                </c:pt>
                <c:pt idx="13">
                  <c:v>7.1968575000000001</c:v>
                </c:pt>
                <c:pt idx="14">
                  <c:v>10.000000999999999</c:v>
                </c:pt>
                <c:pt idx="15">
                  <c:v>13.894957</c:v>
                </c:pt>
                <c:pt idx="16">
                  <c:v>19.306979999999999</c:v>
                </c:pt>
                <c:pt idx="17">
                  <c:v>26.826962000000002</c:v>
                </c:pt>
                <c:pt idx="18">
                  <c:v>37.275944000000003</c:v>
                </c:pt>
                <c:pt idx="19">
                  <c:v>51.794753999999998</c:v>
                </c:pt>
                <c:pt idx="20">
                  <c:v>71.968575000000001</c:v>
                </c:pt>
                <c:pt idx="21">
                  <c:v>100.00001</c:v>
                </c:pt>
              </c:numCache>
            </c:numRef>
          </c:xVal>
          <c:yVal>
            <c:numRef>
              <c:f>'Rhodia B 1 wt% SW'!$R$95:$R$116</c:f>
              <c:numCache>
                <c:formatCode>General</c:formatCode>
                <c:ptCount val="22"/>
                <c:pt idx="0">
                  <c:v>2625.3009302971959</c:v>
                </c:pt>
                <c:pt idx="1">
                  <c:v>2529.9660163956737</c:v>
                </c:pt>
                <c:pt idx="2">
                  <c:v>2371.9723355536257</c:v>
                </c:pt>
                <c:pt idx="3">
                  <c:v>2135.6662057846652</c:v>
                </c:pt>
                <c:pt idx="4">
                  <c:v>1827.7526766013468</c:v>
                </c:pt>
                <c:pt idx="5">
                  <c:v>1484.4456839542777</c:v>
                </c:pt>
                <c:pt idx="6">
                  <c:v>1153.596900916639</c:v>
                </c:pt>
                <c:pt idx="7">
                  <c:v>869.08853602030263</c:v>
                </c:pt>
                <c:pt idx="8">
                  <c:v>642.58458317467057</c:v>
                </c:pt>
                <c:pt idx="9">
                  <c:v>470.64253809162716</c:v>
                </c:pt>
                <c:pt idx="10">
                  <c:v>343.82231091651278</c:v>
                </c:pt>
                <c:pt idx="11">
                  <c:v>252.04338770020456</c:v>
                </c:pt>
                <c:pt idx="12">
                  <c:v>186.65328180609907</c:v>
                </c:pt>
                <c:pt idx="13">
                  <c:v>140.79087731486504</c:v>
                </c:pt>
                <c:pt idx="14">
                  <c:v>109.05778815615686</c:v>
                </c:pt>
                <c:pt idx="15">
                  <c:v>87.024137863270354</c:v>
                </c:pt>
                <c:pt idx="16">
                  <c:v>70.94708309967649</c:v>
                </c:pt>
                <c:pt idx="17">
                  <c:v>57.952564645783191</c:v>
                </c:pt>
                <c:pt idx="18">
                  <c:v>46.459191066790034</c:v>
                </c:pt>
                <c:pt idx="19">
                  <c:v>36.164958620516842</c:v>
                </c:pt>
                <c:pt idx="20">
                  <c:v>27.370092608052094</c:v>
                </c:pt>
                <c:pt idx="21">
                  <c:v>20.288161477686302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36736"/>
        <c:axId val="83247488"/>
      </c:scatterChart>
      <c:valAx>
        <c:axId val="83236736"/>
        <c:scaling>
          <c:logBase val="10"/>
          <c:orientation val="minMax"/>
          <c:max val="10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rate(1/s)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247488"/>
        <c:crossesAt val="1"/>
        <c:crossBetween val="midCat"/>
      </c:valAx>
      <c:valAx>
        <c:axId val="83247488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cP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236736"/>
        <c:crossesAt val="1.0000000000000002E-3"/>
        <c:crossBetween val="midCat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Sheet1!$W$3:$W$692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Sheet1!$X$3:$X$692</c:f>
              <c:numCache>
                <c:formatCode>General</c:formatCode>
                <c:ptCount val="690"/>
                <c:pt idx="0">
                  <c:v>0.16051267782791809</c:v>
                </c:pt>
                <c:pt idx="1">
                  <c:v>0.17871514644757891</c:v>
                </c:pt>
                <c:pt idx="2">
                  <c:v>0.13900066945922807</c:v>
                </c:pt>
                <c:pt idx="3">
                  <c:v>0.12907205021214035</c:v>
                </c:pt>
                <c:pt idx="4">
                  <c:v>0.12079820083956724</c:v>
                </c:pt>
                <c:pt idx="5">
                  <c:v>0.14561974895728652</c:v>
                </c:pt>
                <c:pt idx="6">
                  <c:v>0.12410774058859647</c:v>
                </c:pt>
                <c:pt idx="7">
                  <c:v>0.11748866109053799</c:v>
                </c:pt>
                <c:pt idx="8">
                  <c:v>0.12245297071408187</c:v>
                </c:pt>
                <c:pt idx="9">
                  <c:v>0.11252435146699416</c:v>
                </c:pt>
                <c:pt idx="10">
                  <c:v>0.12079820083956724</c:v>
                </c:pt>
                <c:pt idx="11">
                  <c:v>0.11086958159247955</c:v>
                </c:pt>
                <c:pt idx="12">
                  <c:v>0.11914343096505262</c:v>
                </c:pt>
                <c:pt idx="13">
                  <c:v>0.11086958159247955</c:v>
                </c:pt>
                <c:pt idx="14">
                  <c:v>0.11583389121602339</c:v>
                </c:pt>
                <c:pt idx="15">
                  <c:v>0.13403635983568421</c:v>
                </c:pt>
                <c:pt idx="16">
                  <c:v>0.11748866109053799</c:v>
                </c:pt>
                <c:pt idx="17">
                  <c:v>0.1092148117179649</c:v>
                </c:pt>
                <c:pt idx="18">
                  <c:v>0.10094096234539179</c:v>
                </c:pt>
                <c:pt idx="19">
                  <c:v>0.10094096234539179</c:v>
                </c:pt>
                <c:pt idx="20">
                  <c:v>9.7631422596362552E-2</c:v>
                </c:pt>
                <c:pt idx="21">
                  <c:v>0.1075600418434503</c:v>
                </c:pt>
                <c:pt idx="22">
                  <c:v>0.1092148117179649</c:v>
                </c:pt>
                <c:pt idx="23">
                  <c:v>0.10425050209442105</c:v>
                </c:pt>
                <c:pt idx="24">
                  <c:v>9.5976652721847938E-2</c:v>
                </c:pt>
                <c:pt idx="25">
                  <c:v>9.7631422596362552E-2</c:v>
                </c:pt>
                <c:pt idx="26">
                  <c:v>9.928619247087718E-2</c:v>
                </c:pt>
                <c:pt idx="27">
                  <c:v>9.7631422596362552E-2</c:v>
                </c:pt>
                <c:pt idx="28">
                  <c:v>9.7631422596362552E-2</c:v>
                </c:pt>
                <c:pt idx="29">
                  <c:v>9.266711297281871E-2</c:v>
                </c:pt>
                <c:pt idx="30">
                  <c:v>9.5976652721847938E-2</c:v>
                </c:pt>
                <c:pt idx="31">
                  <c:v>9.432188284733331E-2</c:v>
                </c:pt>
                <c:pt idx="32">
                  <c:v>9.432188284733331E-2</c:v>
                </c:pt>
                <c:pt idx="33">
                  <c:v>9.266711297281871E-2</c:v>
                </c:pt>
                <c:pt idx="34">
                  <c:v>9.266711297281871E-2</c:v>
                </c:pt>
                <c:pt idx="35">
                  <c:v>9.266711297281871E-2</c:v>
                </c:pt>
                <c:pt idx="36">
                  <c:v>9.432188284733331E-2</c:v>
                </c:pt>
                <c:pt idx="37">
                  <c:v>9.432188284733331E-2</c:v>
                </c:pt>
                <c:pt idx="38">
                  <c:v>9.432188284733331E-2</c:v>
                </c:pt>
                <c:pt idx="39">
                  <c:v>9.266711297281871E-2</c:v>
                </c:pt>
                <c:pt idx="40">
                  <c:v>9.1012343098304097E-2</c:v>
                </c:pt>
                <c:pt idx="41">
                  <c:v>9.1012343098304097E-2</c:v>
                </c:pt>
                <c:pt idx="42">
                  <c:v>9.1012343098304097E-2</c:v>
                </c:pt>
                <c:pt idx="43">
                  <c:v>9.1012343098304097E-2</c:v>
                </c:pt>
                <c:pt idx="44">
                  <c:v>9.1012343098304097E-2</c:v>
                </c:pt>
                <c:pt idx="45">
                  <c:v>9.1012343098304097E-2</c:v>
                </c:pt>
                <c:pt idx="46">
                  <c:v>9.266711297281871E-2</c:v>
                </c:pt>
                <c:pt idx="47">
                  <c:v>9.266711297281871E-2</c:v>
                </c:pt>
                <c:pt idx="48">
                  <c:v>9.266711297281871E-2</c:v>
                </c:pt>
                <c:pt idx="49">
                  <c:v>9.432188284733331E-2</c:v>
                </c:pt>
                <c:pt idx="50">
                  <c:v>9.266711297281871E-2</c:v>
                </c:pt>
                <c:pt idx="51">
                  <c:v>0.10425050209442105</c:v>
                </c:pt>
                <c:pt idx="52">
                  <c:v>9.5976652721847938E-2</c:v>
                </c:pt>
                <c:pt idx="53">
                  <c:v>0.10590527196893568</c:v>
                </c:pt>
                <c:pt idx="54">
                  <c:v>0.1075600418434503</c:v>
                </c:pt>
                <c:pt idx="55">
                  <c:v>0.1092148117179649</c:v>
                </c:pt>
                <c:pt idx="56">
                  <c:v>0.1092148117179649</c:v>
                </c:pt>
                <c:pt idx="57">
                  <c:v>0.1075600418434503</c:v>
                </c:pt>
                <c:pt idx="58">
                  <c:v>0.11252435146699416</c:v>
                </c:pt>
                <c:pt idx="59">
                  <c:v>0.11086958159247955</c:v>
                </c:pt>
                <c:pt idx="60">
                  <c:v>0.11748866109053799</c:v>
                </c:pt>
                <c:pt idx="61">
                  <c:v>0.11086958159247955</c:v>
                </c:pt>
                <c:pt idx="62">
                  <c:v>0.11748866109053799</c:v>
                </c:pt>
                <c:pt idx="63">
                  <c:v>0.11748866109053799</c:v>
                </c:pt>
                <c:pt idx="64">
                  <c:v>0.11748866109053799</c:v>
                </c:pt>
                <c:pt idx="65">
                  <c:v>0.11914343096505262</c:v>
                </c:pt>
                <c:pt idx="66">
                  <c:v>0.11252435146699416</c:v>
                </c:pt>
                <c:pt idx="67">
                  <c:v>0.11417912134150876</c:v>
                </c:pt>
                <c:pt idx="68">
                  <c:v>0.11583389121602339</c:v>
                </c:pt>
                <c:pt idx="69">
                  <c:v>0.11748866109053799</c:v>
                </c:pt>
                <c:pt idx="70">
                  <c:v>0.11914343096505262</c:v>
                </c:pt>
                <c:pt idx="71">
                  <c:v>0.13072682008665498</c:v>
                </c:pt>
                <c:pt idx="72">
                  <c:v>0.12907205021214035</c:v>
                </c:pt>
                <c:pt idx="73">
                  <c:v>0.1257625104631111</c:v>
                </c:pt>
                <c:pt idx="74">
                  <c:v>0.12079820083956724</c:v>
                </c:pt>
                <c:pt idx="75">
                  <c:v>0.12245297071408187</c:v>
                </c:pt>
                <c:pt idx="76">
                  <c:v>0.12079820083956724</c:v>
                </c:pt>
                <c:pt idx="77">
                  <c:v>0.12245297071408187</c:v>
                </c:pt>
                <c:pt idx="78">
                  <c:v>0.12410774058859647</c:v>
                </c:pt>
                <c:pt idx="79">
                  <c:v>0.12410774058859647</c:v>
                </c:pt>
                <c:pt idx="80">
                  <c:v>0.1257625104631111</c:v>
                </c:pt>
                <c:pt idx="81">
                  <c:v>0.1257625104631111</c:v>
                </c:pt>
                <c:pt idx="82">
                  <c:v>0.1257625104631111</c:v>
                </c:pt>
                <c:pt idx="83">
                  <c:v>0.1257625104631111</c:v>
                </c:pt>
                <c:pt idx="84">
                  <c:v>0.12741728033762573</c:v>
                </c:pt>
                <c:pt idx="85">
                  <c:v>0.12741728033762573</c:v>
                </c:pt>
                <c:pt idx="86">
                  <c:v>0.12741728033762573</c:v>
                </c:pt>
                <c:pt idx="87">
                  <c:v>0.12741728033762573</c:v>
                </c:pt>
                <c:pt idx="88">
                  <c:v>0.12741728033762573</c:v>
                </c:pt>
                <c:pt idx="89">
                  <c:v>0.1257625104631111</c:v>
                </c:pt>
                <c:pt idx="90">
                  <c:v>0.1257625104631111</c:v>
                </c:pt>
                <c:pt idx="91">
                  <c:v>0.12741728033762573</c:v>
                </c:pt>
                <c:pt idx="92">
                  <c:v>0.12741728033762573</c:v>
                </c:pt>
                <c:pt idx="93">
                  <c:v>0.12907205021214035</c:v>
                </c:pt>
                <c:pt idx="94">
                  <c:v>0.12907205021214035</c:v>
                </c:pt>
                <c:pt idx="95">
                  <c:v>0.12741728033762573</c:v>
                </c:pt>
                <c:pt idx="96">
                  <c:v>0.12741728033762573</c:v>
                </c:pt>
                <c:pt idx="97">
                  <c:v>0.12741728033762573</c:v>
                </c:pt>
                <c:pt idx="98">
                  <c:v>0.12907205021214035</c:v>
                </c:pt>
                <c:pt idx="99">
                  <c:v>0.12907205021214035</c:v>
                </c:pt>
                <c:pt idx="100">
                  <c:v>0.12907205021214035</c:v>
                </c:pt>
                <c:pt idx="101">
                  <c:v>0.12907205021214035</c:v>
                </c:pt>
                <c:pt idx="102">
                  <c:v>0.12907205021214035</c:v>
                </c:pt>
                <c:pt idx="103">
                  <c:v>0.12907205021214035</c:v>
                </c:pt>
                <c:pt idx="104">
                  <c:v>0.12907205021214035</c:v>
                </c:pt>
                <c:pt idx="105">
                  <c:v>0.12907205021214035</c:v>
                </c:pt>
                <c:pt idx="106">
                  <c:v>0.13238158996116958</c:v>
                </c:pt>
                <c:pt idx="107">
                  <c:v>0.12907205021214035</c:v>
                </c:pt>
                <c:pt idx="108">
                  <c:v>0.13072682008665498</c:v>
                </c:pt>
                <c:pt idx="109">
                  <c:v>0.13238158996116958</c:v>
                </c:pt>
                <c:pt idx="110">
                  <c:v>0.13238158996116958</c:v>
                </c:pt>
                <c:pt idx="111">
                  <c:v>0.13569112971019881</c:v>
                </c:pt>
                <c:pt idx="112">
                  <c:v>0.13403635983568421</c:v>
                </c:pt>
                <c:pt idx="113">
                  <c:v>0.13403635983568421</c:v>
                </c:pt>
                <c:pt idx="114">
                  <c:v>0.13403635983568421</c:v>
                </c:pt>
                <c:pt idx="115">
                  <c:v>0.13569112971019881</c:v>
                </c:pt>
                <c:pt idx="116">
                  <c:v>0.13734589958471341</c:v>
                </c:pt>
                <c:pt idx="117">
                  <c:v>0.13734589958471341</c:v>
                </c:pt>
                <c:pt idx="118">
                  <c:v>0.13569112971019881</c:v>
                </c:pt>
                <c:pt idx="119">
                  <c:v>0.13569112971019881</c:v>
                </c:pt>
                <c:pt idx="120">
                  <c:v>0.13734589958471341</c:v>
                </c:pt>
                <c:pt idx="121">
                  <c:v>0.13900066945922807</c:v>
                </c:pt>
                <c:pt idx="122">
                  <c:v>0.14065543933374267</c:v>
                </c:pt>
                <c:pt idx="123">
                  <c:v>0.14065543933374267</c:v>
                </c:pt>
                <c:pt idx="124">
                  <c:v>0.14065543933374267</c:v>
                </c:pt>
                <c:pt idx="125">
                  <c:v>0.14065543933374267</c:v>
                </c:pt>
                <c:pt idx="126">
                  <c:v>0.14231020920825727</c:v>
                </c:pt>
                <c:pt idx="127">
                  <c:v>0.14231020920825727</c:v>
                </c:pt>
                <c:pt idx="128">
                  <c:v>0.14396497908277189</c:v>
                </c:pt>
                <c:pt idx="129">
                  <c:v>0.14561974895728652</c:v>
                </c:pt>
                <c:pt idx="130">
                  <c:v>0.14727451883180115</c:v>
                </c:pt>
                <c:pt idx="131">
                  <c:v>0.14727451883180115</c:v>
                </c:pt>
                <c:pt idx="132">
                  <c:v>0.14561974895728652</c:v>
                </c:pt>
                <c:pt idx="133">
                  <c:v>0.14892928870631578</c:v>
                </c:pt>
                <c:pt idx="134">
                  <c:v>0.13569112971019881</c:v>
                </c:pt>
                <c:pt idx="135">
                  <c:v>0.13900066945922807</c:v>
                </c:pt>
                <c:pt idx="136">
                  <c:v>0.14561974895728652</c:v>
                </c:pt>
                <c:pt idx="137">
                  <c:v>0.15554836820437423</c:v>
                </c:pt>
                <c:pt idx="138">
                  <c:v>0.16713175732597657</c:v>
                </c:pt>
                <c:pt idx="139">
                  <c:v>0.15554836820437423</c:v>
                </c:pt>
                <c:pt idx="140">
                  <c:v>0.2085010041888421</c:v>
                </c:pt>
                <c:pt idx="141">
                  <c:v>0.21346531381238598</c:v>
                </c:pt>
                <c:pt idx="142">
                  <c:v>0.22670347280850295</c:v>
                </c:pt>
                <c:pt idx="143">
                  <c:v>0.22008439331044444</c:v>
                </c:pt>
                <c:pt idx="144">
                  <c:v>0.20353669456529824</c:v>
                </c:pt>
                <c:pt idx="145">
                  <c:v>0.24987025105170754</c:v>
                </c:pt>
                <c:pt idx="146">
                  <c:v>0.19195330544369588</c:v>
                </c:pt>
                <c:pt idx="147">
                  <c:v>0.23166778243204678</c:v>
                </c:pt>
                <c:pt idx="148">
                  <c:v>0.24987025105170754</c:v>
                </c:pt>
                <c:pt idx="149">
                  <c:v>0.23994163180461989</c:v>
                </c:pt>
                <c:pt idx="150">
                  <c:v>0.2515250209262222</c:v>
                </c:pt>
                <c:pt idx="151">
                  <c:v>0.24821548117719294</c:v>
                </c:pt>
                <c:pt idx="152">
                  <c:v>0.27634656904394156</c:v>
                </c:pt>
                <c:pt idx="153">
                  <c:v>0.26972748954588305</c:v>
                </c:pt>
                <c:pt idx="154">
                  <c:v>0.24159640167913449</c:v>
                </c:pt>
                <c:pt idx="155">
                  <c:v>0.26145364017330996</c:v>
                </c:pt>
                <c:pt idx="156">
                  <c:v>0.2515250209262222</c:v>
                </c:pt>
                <c:pt idx="157">
                  <c:v>0.26310841004782459</c:v>
                </c:pt>
                <c:pt idx="158">
                  <c:v>0.28958472804005847</c:v>
                </c:pt>
                <c:pt idx="159">
                  <c:v>0.27965610879297081</c:v>
                </c:pt>
                <c:pt idx="160">
                  <c:v>0.26807271967136842</c:v>
                </c:pt>
                <c:pt idx="161">
                  <c:v>0.31771581590680698</c:v>
                </c:pt>
                <c:pt idx="162">
                  <c:v>0.29951334728714618</c:v>
                </c:pt>
                <c:pt idx="163">
                  <c:v>0.28462041841651453</c:v>
                </c:pt>
                <c:pt idx="164">
                  <c:v>0.29620380753811693</c:v>
                </c:pt>
                <c:pt idx="165">
                  <c:v>0.22670347280850295</c:v>
                </c:pt>
                <c:pt idx="166">
                  <c:v>0.31771581590680698</c:v>
                </c:pt>
                <c:pt idx="167">
                  <c:v>0.3193705857813216</c:v>
                </c:pt>
                <c:pt idx="168">
                  <c:v>0.32433489540486538</c:v>
                </c:pt>
                <c:pt idx="169">
                  <c:v>0.27965610879297081</c:v>
                </c:pt>
                <c:pt idx="170">
                  <c:v>0.3193705857813216</c:v>
                </c:pt>
                <c:pt idx="171">
                  <c:v>0.32929920502840931</c:v>
                </c:pt>
                <c:pt idx="172">
                  <c:v>0.30613242678520464</c:v>
                </c:pt>
                <c:pt idx="173">
                  <c:v>0.32102535565583618</c:v>
                </c:pt>
                <c:pt idx="174">
                  <c:v>0.33095397490292389</c:v>
                </c:pt>
                <c:pt idx="175">
                  <c:v>0.32598966527938006</c:v>
                </c:pt>
                <c:pt idx="176">
                  <c:v>0.37894230126384792</c:v>
                </c:pt>
                <c:pt idx="177">
                  <c:v>0.3657041422677309</c:v>
                </c:pt>
                <c:pt idx="178">
                  <c:v>0.35577552302064325</c:v>
                </c:pt>
                <c:pt idx="179">
                  <c:v>0.37066845189127484</c:v>
                </c:pt>
                <c:pt idx="180">
                  <c:v>0.37894230126384792</c:v>
                </c:pt>
                <c:pt idx="181">
                  <c:v>0.30116811716166081</c:v>
                </c:pt>
                <c:pt idx="182">
                  <c:v>0.3657041422677309</c:v>
                </c:pt>
                <c:pt idx="183">
                  <c:v>0.40707338913059649</c:v>
                </c:pt>
                <c:pt idx="184">
                  <c:v>0.38887092051093564</c:v>
                </c:pt>
                <c:pt idx="185">
                  <c:v>0.37894230126384792</c:v>
                </c:pt>
                <c:pt idx="186">
                  <c:v>0.41038292887962574</c:v>
                </c:pt>
                <c:pt idx="187">
                  <c:v>0.36239460251870165</c:v>
                </c:pt>
                <c:pt idx="188">
                  <c:v>0.40045430963253803</c:v>
                </c:pt>
                <c:pt idx="189">
                  <c:v>0.39052569038545021</c:v>
                </c:pt>
                <c:pt idx="190">
                  <c:v>0.39383523013447946</c:v>
                </c:pt>
                <c:pt idx="191">
                  <c:v>0.43354970712283036</c:v>
                </c:pt>
                <c:pt idx="192">
                  <c:v>0.36073983264418708</c:v>
                </c:pt>
                <c:pt idx="193">
                  <c:v>0.42362108787574271</c:v>
                </c:pt>
                <c:pt idx="194">
                  <c:v>0.36735891214224559</c:v>
                </c:pt>
                <c:pt idx="195">
                  <c:v>0.42031154812671345</c:v>
                </c:pt>
                <c:pt idx="196">
                  <c:v>0.40872815900511111</c:v>
                </c:pt>
                <c:pt idx="197">
                  <c:v>0.40376384938156717</c:v>
                </c:pt>
                <c:pt idx="198">
                  <c:v>0.44182355649540345</c:v>
                </c:pt>
                <c:pt idx="199">
                  <c:v>0.5030500418524444</c:v>
                </c:pt>
                <c:pt idx="200">
                  <c:v>0.47326418411118121</c:v>
                </c:pt>
                <c:pt idx="201">
                  <c:v>0.39218046025996495</c:v>
                </c:pt>
                <c:pt idx="202">
                  <c:v>0.43520447699734499</c:v>
                </c:pt>
                <c:pt idx="203">
                  <c:v>0.44182355649540345</c:v>
                </c:pt>
                <c:pt idx="204">
                  <c:v>0.42527585775025722</c:v>
                </c:pt>
                <c:pt idx="205">
                  <c:v>0.46168079498957892</c:v>
                </c:pt>
                <c:pt idx="206">
                  <c:v>0.45175217574249116</c:v>
                </c:pt>
                <c:pt idx="207">
                  <c:v>0.45506171549152041</c:v>
                </c:pt>
                <c:pt idx="208">
                  <c:v>0.47657372386021046</c:v>
                </c:pt>
                <c:pt idx="209">
                  <c:v>0.50139527197792977</c:v>
                </c:pt>
                <c:pt idx="210">
                  <c:v>0.44182355649540345</c:v>
                </c:pt>
                <c:pt idx="211">
                  <c:v>0.4534069456170059</c:v>
                </c:pt>
                <c:pt idx="212">
                  <c:v>0.49312142260535669</c:v>
                </c:pt>
                <c:pt idx="213">
                  <c:v>0.47822849373472509</c:v>
                </c:pt>
                <c:pt idx="214">
                  <c:v>0.44347832636991819</c:v>
                </c:pt>
                <c:pt idx="215">
                  <c:v>0.46664510461312281</c:v>
                </c:pt>
                <c:pt idx="216">
                  <c:v>0.49643096235438589</c:v>
                </c:pt>
                <c:pt idx="217">
                  <c:v>0.4451330962444327</c:v>
                </c:pt>
                <c:pt idx="218">
                  <c:v>0.50635958160147365</c:v>
                </c:pt>
                <c:pt idx="219">
                  <c:v>0.49643096235438589</c:v>
                </c:pt>
                <c:pt idx="220">
                  <c:v>0.44844263599346196</c:v>
                </c:pt>
                <c:pt idx="221">
                  <c:v>0.49146665273084206</c:v>
                </c:pt>
                <c:pt idx="222">
                  <c:v>0.54110974896628072</c:v>
                </c:pt>
                <c:pt idx="223">
                  <c:v>0.50966912135050291</c:v>
                </c:pt>
                <c:pt idx="224">
                  <c:v>0.51959774059759067</c:v>
                </c:pt>
                <c:pt idx="225">
                  <c:v>0.53780020921725136</c:v>
                </c:pt>
                <c:pt idx="226">
                  <c:v>0.54276451884079524</c:v>
                </c:pt>
                <c:pt idx="227">
                  <c:v>0.5328358995937077</c:v>
                </c:pt>
                <c:pt idx="228">
                  <c:v>0.5708956067075438</c:v>
                </c:pt>
                <c:pt idx="229">
                  <c:v>0.56262175733497066</c:v>
                </c:pt>
                <c:pt idx="230">
                  <c:v>0.54441928871530987</c:v>
                </c:pt>
                <c:pt idx="231">
                  <c:v>0.55931221758594163</c:v>
                </c:pt>
                <c:pt idx="232">
                  <c:v>0.51794297072307582</c:v>
                </c:pt>
                <c:pt idx="233">
                  <c:v>0.62550301256652618</c:v>
                </c:pt>
                <c:pt idx="234">
                  <c:v>0.57585991633108757</c:v>
                </c:pt>
                <c:pt idx="235">
                  <c:v>0.56427652720948529</c:v>
                </c:pt>
                <c:pt idx="236">
                  <c:v>0.59902669457429236</c:v>
                </c:pt>
                <c:pt idx="237">
                  <c:v>0.57585991633108757</c:v>
                </c:pt>
                <c:pt idx="238">
                  <c:v>0.59902669457429236</c:v>
                </c:pt>
                <c:pt idx="239">
                  <c:v>0.57420514645657306</c:v>
                </c:pt>
                <c:pt idx="240">
                  <c:v>0.6073005439468655</c:v>
                </c:pt>
                <c:pt idx="241">
                  <c:v>0.65363410043327486</c:v>
                </c:pt>
                <c:pt idx="242">
                  <c:v>0.67018179917842102</c:v>
                </c:pt>
                <c:pt idx="243">
                  <c:v>0.72809874478643277</c:v>
                </c:pt>
                <c:pt idx="244">
                  <c:v>0.73802736403352043</c:v>
                </c:pt>
                <c:pt idx="245">
                  <c:v>0.8042181590141052</c:v>
                </c:pt>
                <c:pt idx="246">
                  <c:v>0.83400401675536839</c:v>
                </c:pt>
                <c:pt idx="247">
                  <c:v>0.91177820085755545</c:v>
                </c:pt>
                <c:pt idx="248">
                  <c:v>0.93163543935173099</c:v>
                </c:pt>
                <c:pt idx="249">
                  <c:v>0.98789761508522778</c:v>
                </c:pt>
                <c:pt idx="250">
                  <c:v>1.040850251069696</c:v>
                </c:pt>
                <c:pt idx="251">
                  <c:v>1.0805647280580466</c:v>
                </c:pt>
                <c:pt idx="252">
                  <c:v>1.1202792050463974</c:v>
                </c:pt>
                <c:pt idx="253">
                  <c:v>1.1252435146699413</c:v>
                </c:pt>
                <c:pt idx="254">
                  <c:v>1.1914343096505262</c:v>
                </c:pt>
                <c:pt idx="255">
                  <c:v>1.2195653975172744</c:v>
                </c:pt>
                <c:pt idx="256">
                  <c:v>1.2791371129998013</c:v>
                </c:pt>
                <c:pt idx="257">
                  <c:v>1.3304349791097541</c:v>
                </c:pt>
                <c:pt idx="258">
                  <c:v>1.3453279079803864</c:v>
                </c:pt>
                <c:pt idx="259">
                  <c:v>1.3982805439648534</c:v>
                </c:pt>
                <c:pt idx="260">
                  <c:v>1.4115187029609704</c:v>
                </c:pt>
                <c:pt idx="261">
                  <c:v>1.4661261088199531</c:v>
                </c:pt>
                <c:pt idx="262">
                  <c:v>1.5074953556828183</c:v>
                </c:pt>
                <c:pt idx="263">
                  <c:v>1.5554836820437425</c:v>
                </c:pt>
                <c:pt idx="264">
                  <c:v>1.5918886192830641</c:v>
                </c:pt>
                <c:pt idx="265">
                  <c:v>1.618364937275298</c:v>
                </c:pt>
                <c:pt idx="266">
                  <c:v>1.6564246443891344</c:v>
                </c:pt>
                <c:pt idx="267">
                  <c:v>1.692829581628456</c:v>
                </c:pt>
                <c:pt idx="268">
                  <c:v>1.7292345188677773</c:v>
                </c:pt>
                <c:pt idx="269">
                  <c:v>1.7656394561070992</c:v>
                </c:pt>
                <c:pt idx="270">
                  <c:v>1.7888062343503042</c:v>
                </c:pt>
                <c:pt idx="271">
                  <c:v>1.8367945607112282</c:v>
                </c:pt>
                <c:pt idx="272">
                  <c:v>1.8831281171976371</c:v>
                </c:pt>
                <c:pt idx="273">
                  <c:v>1.9294616736840466</c:v>
                </c:pt>
                <c:pt idx="274">
                  <c:v>1.9542832218017661</c:v>
                </c:pt>
                <c:pt idx="275">
                  <c:v>1.9939976987901169</c:v>
                </c:pt>
                <c:pt idx="276">
                  <c:v>2.0155097071588068</c:v>
                </c:pt>
                <c:pt idx="277">
                  <c:v>2.0270930962804097</c:v>
                </c:pt>
                <c:pt idx="278">
                  <c:v>2.0353669456529824</c:v>
                </c:pt>
                <c:pt idx="279">
                  <c:v>2.037021715527497</c:v>
                </c:pt>
                <c:pt idx="280">
                  <c:v>2.0254383264058946</c:v>
                </c:pt>
                <c:pt idx="281">
                  <c:v>2.02378355653138</c:v>
                </c:pt>
                <c:pt idx="282">
                  <c:v>2.0270930962804097</c:v>
                </c:pt>
                <c:pt idx="283">
                  <c:v>2.0221287866568654</c:v>
                </c:pt>
                <c:pt idx="284">
                  <c:v>2.0204740167823507</c:v>
                </c:pt>
                <c:pt idx="285">
                  <c:v>2.0204740167823507</c:v>
                </c:pt>
                <c:pt idx="286">
                  <c:v>2.0155097071588068</c:v>
                </c:pt>
                <c:pt idx="287">
                  <c:v>2.0204740167823507</c:v>
                </c:pt>
                <c:pt idx="288">
                  <c:v>2.0221287866568654</c:v>
                </c:pt>
                <c:pt idx="289">
                  <c:v>2.0204740167823507</c:v>
                </c:pt>
                <c:pt idx="290">
                  <c:v>2.0204740167823507</c:v>
                </c:pt>
                <c:pt idx="291">
                  <c:v>2.0204740167823507</c:v>
                </c:pt>
                <c:pt idx="292">
                  <c:v>2.030402636029438</c:v>
                </c:pt>
                <c:pt idx="293">
                  <c:v>2.0386764854020116</c:v>
                </c:pt>
                <c:pt idx="294">
                  <c:v>2.0386764854020116</c:v>
                </c:pt>
                <c:pt idx="295">
                  <c:v>2.0403312552765263</c:v>
                </c:pt>
                <c:pt idx="296">
                  <c:v>2.0403312552765263</c:v>
                </c:pt>
                <c:pt idx="297">
                  <c:v>2.0452955649000697</c:v>
                </c:pt>
                <c:pt idx="298">
                  <c:v>2.0469503347745843</c:v>
                </c:pt>
                <c:pt idx="299">
                  <c:v>2.0436407950255551</c:v>
                </c:pt>
                <c:pt idx="300">
                  <c:v>2.0403312552765263</c:v>
                </c:pt>
                <c:pt idx="301">
                  <c:v>2.0353669456529824</c:v>
                </c:pt>
                <c:pt idx="302">
                  <c:v>2.0337121757784677</c:v>
                </c:pt>
                <c:pt idx="303">
                  <c:v>2.0353669456529824</c:v>
                </c:pt>
                <c:pt idx="304">
                  <c:v>2.0337121757784677</c:v>
                </c:pt>
                <c:pt idx="305">
                  <c:v>2.030402636029438</c:v>
                </c:pt>
                <c:pt idx="306">
                  <c:v>2.0287478661549239</c:v>
                </c:pt>
                <c:pt idx="307">
                  <c:v>2.0270930962804097</c:v>
                </c:pt>
                <c:pt idx="308">
                  <c:v>2.0270930962804097</c:v>
                </c:pt>
                <c:pt idx="309">
                  <c:v>2.0254383264058946</c:v>
                </c:pt>
                <c:pt idx="310">
                  <c:v>2.030402636029438</c:v>
                </c:pt>
                <c:pt idx="311">
                  <c:v>2.037021715527497</c:v>
                </c:pt>
                <c:pt idx="312">
                  <c:v>2.0337121757784677</c:v>
                </c:pt>
                <c:pt idx="313">
                  <c:v>2.0171644770333215</c:v>
                </c:pt>
                <c:pt idx="314">
                  <c:v>2.0072358577862341</c:v>
                </c:pt>
                <c:pt idx="315">
                  <c:v>1.9890333891665728</c:v>
                </c:pt>
                <c:pt idx="316">
                  <c:v>1.9774500000449706</c:v>
                </c:pt>
                <c:pt idx="317">
                  <c:v>1.9741404602959414</c:v>
                </c:pt>
                <c:pt idx="318">
                  <c:v>1.9741404602959414</c:v>
                </c:pt>
                <c:pt idx="319">
                  <c:v>1.9741404602959414</c:v>
                </c:pt>
                <c:pt idx="320">
                  <c:v>1.9724856904214267</c:v>
                </c:pt>
                <c:pt idx="321">
                  <c:v>1.9757952301704556</c:v>
                </c:pt>
                <c:pt idx="322">
                  <c:v>1.9741404602959414</c:v>
                </c:pt>
                <c:pt idx="323">
                  <c:v>1.9741404602959414</c:v>
                </c:pt>
                <c:pt idx="324">
                  <c:v>1.9757952301704556</c:v>
                </c:pt>
                <c:pt idx="325">
                  <c:v>1.9807595397940001</c:v>
                </c:pt>
                <c:pt idx="326">
                  <c:v>1.9757952301704556</c:v>
                </c:pt>
                <c:pt idx="327">
                  <c:v>1.9791047699194853</c:v>
                </c:pt>
                <c:pt idx="328">
                  <c:v>1.9774500000449706</c:v>
                </c:pt>
                <c:pt idx="329">
                  <c:v>1.9658666109233682</c:v>
                </c:pt>
                <c:pt idx="330">
                  <c:v>1.9625570711743388</c:v>
                </c:pt>
                <c:pt idx="331">
                  <c:v>1.9691761506723975</c:v>
                </c:pt>
                <c:pt idx="332">
                  <c:v>1.9691761506723975</c:v>
                </c:pt>
                <c:pt idx="333">
                  <c:v>1.9724856904214267</c:v>
                </c:pt>
                <c:pt idx="334">
                  <c:v>1.9857238494175435</c:v>
                </c:pt>
                <c:pt idx="335">
                  <c:v>1.9873786192920582</c:v>
                </c:pt>
                <c:pt idx="336">
                  <c:v>1.9840690795430289</c:v>
                </c:pt>
                <c:pt idx="337">
                  <c:v>1.9840690795430289</c:v>
                </c:pt>
                <c:pt idx="338">
                  <c:v>1.9807595397940001</c:v>
                </c:pt>
                <c:pt idx="339">
                  <c:v>1.9824143096685147</c:v>
                </c:pt>
                <c:pt idx="340">
                  <c:v>1.9824143096685147</c:v>
                </c:pt>
                <c:pt idx="341">
                  <c:v>1.9791047699194853</c:v>
                </c:pt>
                <c:pt idx="342">
                  <c:v>1.9824143096685147</c:v>
                </c:pt>
                <c:pt idx="343">
                  <c:v>1.9873786192920582</c:v>
                </c:pt>
                <c:pt idx="344">
                  <c:v>1.9857238494175435</c:v>
                </c:pt>
                <c:pt idx="345">
                  <c:v>1.9741404602959414</c:v>
                </c:pt>
                <c:pt idx="346">
                  <c:v>1.9708309205469121</c:v>
                </c:pt>
                <c:pt idx="347">
                  <c:v>1.9724856904214267</c:v>
                </c:pt>
                <c:pt idx="348">
                  <c:v>1.9791047699194853</c:v>
                </c:pt>
                <c:pt idx="349">
                  <c:v>1.9840690795430289</c:v>
                </c:pt>
                <c:pt idx="350">
                  <c:v>1.9857238494175435</c:v>
                </c:pt>
                <c:pt idx="351">
                  <c:v>1.9592475314253099</c:v>
                </c:pt>
                <c:pt idx="352">
                  <c:v>1.9509736820527366</c:v>
                </c:pt>
                <c:pt idx="353">
                  <c:v>1.949318912178222</c:v>
                </c:pt>
                <c:pt idx="354">
                  <c:v>1.9393902929311344</c:v>
                </c:pt>
                <c:pt idx="355">
                  <c:v>1.9377355230566202</c:v>
                </c:pt>
                <c:pt idx="356">
                  <c:v>1.9377355230566202</c:v>
                </c:pt>
                <c:pt idx="357">
                  <c:v>1.927806903809532</c:v>
                </c:pt>
                <c:pt idx="358">
                  <c:v>1.927806903809532</c:v>
                </c:pt>
                <c:pt idx="359">
                  <c:v>1.9211878243114733</c:v>
                </c:pt>
                <c:pt idx="360">
                  <c:v>1.8880924268211812</c:v>
                </c:pt>
                <c:pt idx="361">
                  <c:v>1.863270878703462</c:v>
                </c:pt>
                <c:pt idx="362">
                  <c:v>1.8417588703347718</c:v>
                </c:pt>
                <c:pt idx="363">
                  <c:v>1.8384493305857423</c:v>
                </c:pt>
                <c:pt idx="364">
                  <c:v>1.8318302510876843</c:v>
                </c:pt>
                <c:pt idx="365">
                  <c:v>1.8401041004602572</c:v>
                </c:pt>
                <c:pt idx="366">
                  <c:v>1.8450684100838008</c:v>
                </c:pt>
                <c:pt idx="367">
                  <c:v>1.8401041004602572</c:v>
                </c:pt>
                <c:pt idx="368">
                  <c:v>1.8467231799583157</c:v>
                </c:pt>
                <c:pt idx="369">
                  <c:v>1.8616161088289473</c:v>
                </c:pt>
                <c:pt idx="370">
                  <c:v>1.8880924268211812</c:v>
                </c:pt>
                <c:pt idx="371">
                  <c:v>1.9112592050643862</c:v>
                </c:pt>
                <c:pt idx="372">
                  <c:v>1.9178782845624445</c:v>
                </c:pt>
                <c:pt idx="373">
                  <c:v>1.9211878243114733</c:v>
                </c:pt>
                <c:pt idx="374">
                  <c:v>1.9195330544369591</c:v>
                </c:pt>
                <c:pt idx="375">
                  <c:v>1.9079496653153565</c:v>
                </c:pt>
                <c:pt idx="376">
                  <c:v>1.8930567364447248</c:v>
                </c:pt>
                <c:pt idx="377">
                  <c:v>1.8731994979505495</c:v>
                </c:pt>
                <c:pt idx="378">
                  <c:v>1.8434136402092864</c:v>
                </c:pt>
                <c:pt idx="379">
                  <c:v>1.8401041004602572</c:v>
                </c:pt>
                <c:pt idx="380">
                  <c:v>1.8301754812131694</c:v>
                </c:pt>
                <c:pt idx="381">
                  <c:v>1.8301754812131694</c:v>
                </c:pt>
                <c:pt idx="382">
                  <c:v>1.8434136402092864</c:v>
                </c:pt>
                <c:pt idx="383">
                  <c:v>1.876509037699579</c:v>
                </c:pt>
                <c:pt idx="384">
                  <c:v>1.8682351883270056</c:v>
                </c:pt>
                <c:pt idx="385">
                  <c:v>1.8616161088289473</c:v>
                </c:pt>
                <c:pt idx="386">
                  <c:v>1.8599613389544325</c:v>
                </c:pt>
                <c:pt idx="387">
                  <c:v>1.8516874895818596</c:v>
                </c:pt>
                <c:pt idx="388">
                  <c:v>1.8483779498328303</c:v>
                </c:pt>
                <c:pt idx="389">
                  <c:v>1.8450684100838008</c:v>
                </c:pt>
                <c:pt idx="390">
                  <c:v>1.8516874895818596</c:v>
                </c:pt>
                <c:pt idx="391">
                  <c:v>1.8583065690799181</c:v>
                </c:pt>
                <c:pt idx="392">
                  <c:v>1.863270878703462</c:v>
                </c:pt>
                <c:pt idx="393">
                  <c:v>1.8665804184524912</c:v>
                </c:pt>
                <c:pt idx="394">
                  <c:v>1.876509037699579</c:v>
                </c:pt>
                <c:pt idx="395">
                  <c:v>1.8864376569466665</c:v>
                </c:pt>
                <c:pt idx="396">
                  <c:v>1.9029853556918126</c:v>
                </c:pt>
                <c:pt idx="397">
                  <c:v>1.9029853556918126</c:v>
                </c:pt>
                <c:pt idx="398">
                  <c:v>1.8781638075740932</c:v>
                </c:pt>
                <c:pt idx="399">
                  <c:v>1.8616161088289473</c:v>
                </c:pt>
                <c:pt idx="400">
                  <c:v>1.8599613389544325</c:v>
                </c:pt>
                <c:pt idx="401">
                  <c:v>1.8616161088289473</c:v>
                </c:pt>
                <c:pt idx="402">
                  <c:v>1.8599613389544325</c:v>
                </c:pt>
                <c:pt idx="403">
                  <c:v>1.8616161088289473</c:v>
                </c:pt>
                <c:pt idx="404">
                  <c:v>1.8682351883270056</c:v>
                </c:pt>
                <c:pt idx="405">
                  <c:v>1.8583065690799181</c:v>
                </c:pt>
                <c:pt idx="406">
                  <c:v>1.8516874895818596</c:v>
                </c:pt>
                <c:pt idx="407">
                  <c:v>1.8516874895818596</c:v>
                </c:pt>
                <c:pt idx="408">
                  <c:v>1.8516874895818596</c:v>
                </c:pt>
                <c:pt idx="409">
                  <c:v>1.8417588703347718</c:v>
                </c:pt>
                <c:pt idx="410">
                  <c:v>1.8318302510876843</c:v>
                </c:pt>
                <c:pt idx="411">
                  <c:v>1.8367945607112282</c:v>
                </c:pt>
                <c:pt idx="412">
                  <c:v>1.8417588703347718</c:v>
                </c:pt>
                <c:pt idx="413">
                  <c:v>1.8367945607112282</c:v>
                </c:pt>
                <c:pt idx="414">
                  <c:v>1.8185920920915672</c:v>
                </c:pt>
                <c:pt idx="415">
                  <c:v>1.8036991632209356</c:v>
                </c:pt>
                <c:pt idx="416">
                  <c:v>1.8169373222170524</c:v>
                </c:pt>
                <c:pt idx="417">
                  <c:v>1.8219016318405963</c:v>
                </c:pt>
                <c:pt idx="418">
                  <c:v>1.8367945607112282</c:v>
                </c:pt>
                <c:pt idx="419">
                  <c:v>1.8434136402092864</c:v>
                </c:pt>
                <c:pt idx="420">
                  <c:v>1.8384493305857423</c:v>
                </c:pt>
                <c:pt idx="421">
                  <c:v>1.8467231799583157</c:v>
                </c:pt>
                <c:pt idx="422">
                  <c:v>1.8318302510876843</c:v>
                </c:pt>
                <c:pt idx="423">
                  <c:v>1.8152825523425378</c:v>
                </c:pt>
                <c:pt idx="424">
                  <c:v>1.7987348535973917</c:v>
                </c:pt>
                <c:pt idx="425">
                  <c:v>1.8020443933464207</c:v>
                </c:pt>
                <c:pt idx="426">
                  <c:v>1.792115774099333</c:v>
                </c:pt>
                <c:pt idx="427">
                  <c:v>1.7838419247267598</c:v>
                </c:pt>
                <c:pt idx="428">
                  <c:v>1.7854966946012747</c:v>
                </c:pt>
                <c:pt idx="429">
                  <c:v>1.792115774099333</c:v>
                </c:pt>
                <c:pt idx="430">
                  <c:v>1.7987348535973917</c:v>
                </c:pt>
                <c:pt idx="431">
                  <c:v>1.8086634728444793</c:v>
                </c:pt>
                <c:pt idx="432">
                  <c:v>1.8103182427189939</c:v>
                </c:pt>
                <c:pt idx="433">
                  <c:v>1.8169373222170524</c:v>
                </c:pt>
                <c:pt idx="434">
                  <c:v>1.8036991632209356</c:v>
                </c:pt>
                <c:pt idx="435">
                  <c:v>1.7937705439738478</c:v>
                </c:pt>
                <c:pt idx="436">
                  <c:v>1.7954253138483625</c:v>
                </c:pt>
                <c:pt idx="437">
                  <c:v>1.7871514644757895</c:v>
                </c:pt>
                <c:pt idx="438">
                  <c:v>1.7772228452287016</c:v>
                </c:pt>
                <c:pt idx="439">
                  <c:v>1.7672942259816138</c:v>
                </c:pt>
                <c:pt idx="440">
                  <c:v>1.7871514644757895</c:v>
                </c:pt>
                <c:pt idx="441">
                  <c:v>1.7854966946012747</c:v>
                </c:pt>
                <c:pt idx="442">
                  <c:v>1.792115774099333</c:v>
                </c:pt>
                <c:pt idx="443">
                  <c:v>1.7937705439738478</c:v>
                </c:pt>
                <c:pt idx="444">
                  <c:v>1.8053539330954498</c:v>
                </c:pt>
                <c:pt idx="445">
                  <c:v>1.8136277824680236</c:v>
                </c:pt>
                <c:pt idx="446">
                  <c:v>1.8185920920915672</c:v>
                </c:pt>
                <c:pt idx="447">
                  <c:v>1.8202468619660817</c:v>
                </c:pt>
                <c:pt idx="448">
                  <c:v>1.8053539330954498</c:v>
                </c:pt>
                <c:pt idx="449">
                  <c:v>1.8086634728444793</c:v>
                </c:pt>
                <c:pt idx="450">
                  <c:v>1.8136277824680236</c:v>
                </c:pt>
                <c:pt idx="451">
                  <c:v>1.8235564017151109</c:v>
                </c:pt>
                <c:pt idx="452">
                  <c:v>1.8086634728444793</c:v>
                </c:pt>
                <c:pt idx="453">
                  <c:v>1.8169373222170524</c:v>
                </c:pt>
                <c:pt idx="454">
                  <c:v>1.8235564017151109</c:v>
                </c:pt>
                <c:pt idx="455">
                  <c:v>1.8185920920915672</c:v>
                </c:pt>
                <c:pt idx="456">
                  <c:v>1.8351397908367133</c:v>
                </c:pt>
                <c:pt idx="457">
                  <c:v>1.8318302510876843</c:v>
                </c:pt>
                <c:pt idx="458">
                  <c:v>1.8334850209621987</c:v>
                </c:pt>
                <c:pt idx="459">
                  <c:v>1.8450684100838008</c:v>
                </c:pt>
                <c:pt idx="460">
                  <c:v>1.8417588703347718</c:v>
                </c:pt>
                <c:pt idx="461">
                  <c:v>1.8417588703347718</c:v>
                </c:pt>
                <c:pt idx="462">
                  <c:v>1.8318302510876843</c:v>
                </c:pt>
                <c:pt idx="463">
                  <c:v>1.8301754812131694</c:v>
                </c:pt>
                <c:pt idx="464">
                  <c:v>1.8169373222170524</c:v>
                </c:pt>
                <c:pt idx="465">
                  <c:v>1.8219016318405963</c:v>
                </c:pt>
                <c:pt idx="466">
                  <c:v>1.8202468619660817</c:v>
                </c:pt>
                <c:pt idx="467">
                  <c:v>1.8119730125935083</c:v>
                </c:pt>
                <c:pt idx="468">
                  <c:v>1.8202468619660817</c:v>
                </c:pt>
                <c:pt idx="469">
                  <c:v>1.8086634728444793</c:v>
                </c:pt>
                <c:pt idx="470">
                  <c:v>1.8070087029699646</c:v>
                </c:pt>
                <c:pt idx="471">
                  <c:v>1.8152825523425378</c:v>
                </c:pt>
                <c:pt idx="472">
                  <c:v>1.8268659414641402</c:v>
                </c:pt>
                <c:pt idx="473">
                  <c:v>1.8401041004602572</c:v>
                </c:pt>
                <c:pt idx="474">
                  <c:v>1.8649256485779762</c:v>
                </c:pt>
                <c:pt idx="475">
                  <c:v>1.876509037699579</c:v>
                </c:pt>
                <c:pt idx="476">
                  <c:v>1.8649256485779762</c:v>
                </c:pt>
                <c:pt idx="477">
                  <c:v>1.8401041004602572</c:v>
                </c:pt>
                <c:pt idx="478">
                  <c:v>1.8318302510876843</c:v>
                </c:pt>
                <c:pt idx="479">
                  <c:v>1.8219016318405963</c:v>
                </c:pt>
                <c:pt idx="480">
                  <c:v>1.8384493305857423</c:v>
                </c:pt>
                <c:pt idx="481">
                  <c:v>1.8401041004602572</c:v>
                </c:pt>
                <c:pt idx="482">
                  <c:v>1.8351397908367133</c:v>
                </c:pt>
                <c:pt idx="483">
                  <c:v>1.8235564017151109</c:v>
                </c:pt>
                <c:pt idx="484">
                  <c:v>1.8252111715896253</c:v>
                </c:pt>
                <c:pt idx="485">
                  <c:v>1.8334850209621987</c:v>
                </c:pt>
                <c:pt idx="486">
                  <c:v>1.8318302510876843</c:v>
                </c:pt>
                <c:pt idx="487">
                  <c:v>1.8384493305857423</c:v>
                </c:pt>
                <c:pt idx="488">
                  <c:v>1.8417588703347718</c:v>
                </c:pt>
                <c:pt idx="489">
                  <c:v>1.850032719707345</c:v>
                </c:pt>
                <c:pt idx="490">
                  <c:v>1.8583065690799181</c:v>
                </c:pt>
                <c:pt idx="491">
                  <c:v>1.8549970293308886</c:v>
                </c:pt>
                <c:pt idx="492">
                  <c:v>1.8549970293308886</c:v>
                </c:pt>
                <c:pt idx="493">
                  <c:v>1.8434136402092864</c:v>
                </c:pt>
                <c:pt idx="494">
                  <c:v>1.8318302510876843</c:v>
                </c:pt>
                <c:pt idx="495">
                  <c:v>1.8367945607112282</c:v>
                </c:pt>
                <c:pt idx="496">
                  <c:v>1.8351397908367133</c:v>
                </c:pt>
                <c:pt idx="497">
                  <c:v>1.8268659414641402</c:v>
                </c:pt>
                <c:pt idx="498">
                  <c:v>1.8268659414641402</c:v>
                </c:pt>
                <c:pt idx="499">
                  <c:v>1.8301754812131694</c:v>
                </c:pt>
                <c:pt idx="500">
                  <c:v>1.8334850209621987</c:v>
                </c:pt>
                <c:pt idx="501">
                  <c:v>1.8268659414641402</c:v>
                </c:pt>
                <c:pt idx="502">
                  <c:v>1.8301754812131694</c:v>
                </c:pt>
                <c:pt idx="503">
                  <c:v>1.8417588703347718</c:v>
                </c:pt>
                <c:pt idx="504">
                  <c:v>1.8516874895818596</c:v>
                </c:pt>
                <c:pt idx="505">
                  <c:v>1.8715447280760351</c:v>
                </c:pt>
                <c:pt idx="506">
                  <c:v>1.8698899582015203</c:v>
                </c:pt>
                <c:pt idx="507">
                  <c:v>1.8748542678250641</c:v>
                </c:pt>
                <c:pt idx="508">
                  <c:v>1.8616161088289473</c:v>
                </c:pt>
                <c:pt idx="509">
                  <c:v>1.8351397908367133</c:v>
                </c:pt>
                <c:pt idx="510">
                  <c:v>1.8070087029699646</c:v>
                </c:pt>
                <c:pt idx="511">
                  <c:v>1.8119730125935083</c:v>
                </c:pt>
                <c:pt idx="512">
                  <c:v>1.8036991632209356</c:v>
                </c:pt>
                <c:pt idx="513">
                  <c:v>1.792115774099333</c:v>
                </c:pt>
                <c:pt idx="514">
                  <c:v>1.7937705439738478</c:v>
                </c:pt>
                <c:pt idx="515">
                  <c:v>1.8103182427189939</c:v>
                </c:pt>
                <c:pt idx="516">
                  <c:v>1.8169373222170524</c:v>
                </c:pt>
                <c:pt idx="517">
                  <c:v>1.8367945607112282</c:v>
                </c:pt>
                <c:pt idx="518">
                  <c:v>1.8583065690799181</c:v>
                </c:pt>
                <c:pt idx="519">
                  <c:v>1.8682351883270056</c:v>
                </c:pt>
                <c:pt idx="520">
                  <c:v>1.8649256485779762</c:v>
                </c:pt>
                <c:pt idx="521">
                  <c:v>1.8583065690799181</c:v>
                </c:pt>
                <c:pt idx="522">
                  <c:v>1.8483779498328303</c:v>
                </c:pt>
                <c:pt idx="523">
                  <c:v>1.8401041004602572</c:v>
                </c:pt>
                <c:pt idx="524">
                  <c:v>1.8252111715896253</c:v>
                </c:pt>
                <c:pt idx="525">
                  <c:v>1.8020443933464207</c:v>
                </c:pt>
                <c:pt idx="526">
                  <c:v>1.7904610042248186</c:v>
                </c:pt>
                <c:pt idx="527">
                  <c:v>1.7904610042248186</c:v>
                </c:pt>
                <c:pt idx="528">
                  <c:v>1.7821871548522454</c:v>
                </c:pt>
                <c:pt idx="529">
                  <c:v>1.7639846862325845</c:v>
                </c:pt>
                <c:pt idx="530">
                  <c:v>1.7689489958561284</c:v>
                </c:pt>
                <c:pt idx="531">
                  <c:v>1.7656394561070992</c:v>
                </c:pt>
                <c:pt idx="532">
                  <c:v>1.7755680753541871</c:v>
                </c:pt>
                <c:pt idx="533">
                  <c:v>1.7904610042248186</c:v>
                </c:pt>
                <c:pt idx="534">
                  <c:v>1.7888062343503042</c:v>
                </c:pt>
                <c:pt idx="535">
                  <c:v>1.792115774099333</c:v>
                </c:pt>
                <c:pt idx="536">
                  <c:v>1.8020443933464207</c:v>
                </c:pt>
                <c:pt idx="537">
                  <c:v>1.8136277824680236</c:v>
                </c:pt>
                <c:pt idx="538">
                  <c:v>1.8169373222170524</c:v>
                </c:pt>
                <c:pt idx="539">
                  <c:v>1.8219016318405963</c:v>
                </c:pt>
                <c:pt idx="540">
                  <c:v>1.8152825523425378</c:v>
                </c:pt>
                <c:pt idx="541">
                  <c:v>1.8202468619660817</c:v>
                </c:pt>
                <c:pt idx="542">
                  <c:v>1.8219016318405963</c:v>
                </c:pt>
                <c:pt idx="543">
                  <c:v>1.8152825523425378</c:v>
                </c:pt>
                <c:pt idx="544">
                  <c:v>1.8053539330954498</c:v>
                </c:pt>
                <c:pt idx="545">
                  <c:v>1.7970800837228769</c:v>
                </c:pt>
                <c:pt idx="546">
                  <c:v>1.792115774099333</c:v>
                </c:pt>
                <c:pt idx="547">
                  <c:v>1.8070087029699646</c:v>
                </c:pt>
                <c:pt idx="548">
                  <c:v>1.8235564017151109</c:v>
                </c:pt>
                <c:pt idx="549">
                  <c:v>1.8351397908367133</c:v>
                </c:pt>
                <c:pt idx="550">
                  <c:v>1.8417588703347718</c:v>
                </c:pt>
                <c:pt idx="551">
                  <c:v>1.8417588703347718</c:v>
                </c:pt>
                <c:pt idx="552">
                  <c:v>1.8351397908367133</c:v>
                </c:pt>
                <c:pt idx="553">
                  <c:v>1.8367945607112282</c:v>
                </c:pt>
                <c:pt idx="554">
                  <c:v>1.8367945607112282</c:v>
                </c:pt>
                <c:pt idx="555">
                  <c:v>1.8268659414641402</c:v>
                </c:pt>
                <c:pt idx="556">
                  <c:v>1.8185920920915672</c:v>
                </c:pt>
                <c:pt idx="557">
                  <c:v>1.8119730125935083</c:v>
                </c:pt>
                <c:pt idx="558">
                  <c:v>1.7970800837228769</c:v>
                </c:pt>
                <c:pt idx="559">
                  <c:v>1.7871514644757895</c:v>
                </c:pt>
                <c:pt idx="560">
                  <c:v>1.7689489958561284</c:v>
                </c:pt>
                <c:pt idx="561">
                  <c:v>1.7639846862325845</c:v>
                </c:pt>
                <c:pt idx="562">
                  <c:v>1.7557108368600116</c:v>
                </c:pt>
                <c:pt idx="563">
                  <c:v>1.757365606734526</c:v>
                </c:pt>
                <c:pt idx="564">
                  <c:v>1.7888062343503042</c:v>
                </c:pt>
                <c:pt idx="565">
                  <c:v>1.7871514644757895</c:v>
                </c:pt>
                <c:pt idx="566">
                  <c:v>1.7937705439738478</c:v>
                </c:pt>
                <c:pt idx="567">
                  <c:v>1.7888062343503042</c:v>
                </c:pt>
                <c:pt idx="568">
                  <c:v>1.7772228452287016</c:v>
                </c:pt>
                <c:pt idx="569">
                  <c:v>1.7772228452287016</c:v>
                </c:pt>
                <c:pt idx="570">
                  <c:v>1.7821871548522454</c:v>
                </c:pt>
                <c:pt idx="571">
                  <c:v>1.7954253138483625</c:v>
                </c:pt>
                <c:pt idx="572">
                  <c:v>1.7970800837228769</c:v>
                </c:pt>
                <c:pt idx="573">
                  <c:v>1.8020443933464207</c:v>
                </c:pt>
                <c:pt idx="574">
                  <c:v>1.7937705439738478</c:v>
                </c:pt>
                <c:pt idx="575">
                  <c:v>1.7507465272364677</c:v>
                </c:pt>
                <c:pt idx="576">
                  <c:v>1.7308892887422924</c:v>
                </c:pt>
                <c:pt idx="577">
                  <c:v>1.74081790798938</c:v>
                </c:pt>
                <c:pt idx="578">
                  <c:v>1.7292345188677773</c:v>
                </c:pt>
                <c:pt idx="579">
                  <c:v>1.7292345188677773</c:v>
                </c:pt>
                <c:pt idx="580">
                  <c:v>1.7060677406245728</c:v>
                </c:pt>
                <c:pt idx="581">
                  <c:v>1.6895200418794267</c:v>
                </c:pt>
                <c:pt idx="582">
                  <c:v>1.6961391213774852</c:v>
                </c:pt>
                <c:pt idx="583">
                  <c:v>1.7176511297461754</c:v>
                </c:pt>
                <c:pt idx="584">
                  <c:v>1.7275797489932629</c:v>
                </c:pt>
                <c:pt idx="585">
                  <c:v>1.7358535983658363</c:v>
                </c:pt>
                <c:pt idx="586">
                  <c:v>1.74081790798938</c:v>
                </c:pt>
                <c:pt idx="587">
                  <c:v>1.7424726778638944</c:v>
                </c:pt>
                <c:pt idx="588">
                  <c:v>1.7672942259816138</c:v>
                </c:pt>
                <c:pt idx="589">
                  <c:v>1.7639846862325845</c:v>
                </c:pt>
                <c:pt idx="590">
                  <c:v>1.7722585356051581</c:v>
                </c:pt>
                <c:pt idx="591">
                  <c:v>1.7805323849777308</c:v>
                </c:pt>
                <c:pt idx="592">
                  <c:v>1.7838419247267598</c:v>
                </c:pt>
                <c:pt idx="593">
                  <c:v>1.7970800837228769</c:v>
                </c:pt>
                <c:pt idx="594">
                  <c:v>1.8086634728444793</c:v>
                </c:pt>
                <c:pt idx="595">
                  <c:v>1.8036991632209356</c:v>
                </c:pt>
                <c:pt idx="596">
                  <c:v>1.7970800837228769</c:v>
                </c:pt>
                <c:pt idx="597">
                  <c:v>1.792115774099333</c:v>
                </c:pt>
                <c:pt idx="598">
                  <c:v>1.8020443933464207</c:v>
                </c:pt>
                <c:pt idx="599">
                  <c:v>1.8185920920915672</c:v>
                </c:pt>
                <c:pt idx="600">
                  <c:v>1.8185920920915672</c:v>
                </c:pt>
                <c:pt idx="601">
                  <c:v>1.8252111715896253</c:v>
                </c:pt>
                <c:pt idx="602">
                  <c:v>1.8020443933464207</c:v>
                </c:pt>
                <c:pt idx="603">
                  <c:v>1.7937705439738478</c:v>
                </c:pt>
                <c:pt idx="604">
                  <c:v>1.7639846862325845</c:v>
                </c:pt>
                <c:pt idx="605">
                  <c:v>1.7275797489932629</c:v>
                </c:pt>
                <c:pt idx="606">
                  <c:v>1.7159963598716603</c:v>
                </c:pt>
                <c:pt idx="607">
                  <c:v>1.6878652720049123</c:v>
                </c:pt>
                <c:pt idx="608">
                  <c:v>1.679591422632339</c:v>
                </c:pt>
                <c:pt idx="609">
                  <c:v>1.65476987451462</c:v>
                </c:pt>
                <c:pt idx="610">
                  <c:v>1.6696628033852514</c:v>
                </c:pt>
                <c:pt idx="611">
                  <c:v>1.6878652720049123</c:v>
                </c:pt>
                <c:pt idx="612">
                  <c:v>1.7126868201226313</c:v>
                </c:pt>
                <c:pt idx="613">
                  <c:v>1.7209606694952049</c:v>
                </c:pt>
                <c:pt idx="614">
                  <c:v>1.7524012971109821</c:v>
                </c:pt>
                <c:pt idx="615">
                  <c:v>1.7689489958561284</c:v>
                </c:pt>
                <c:pt idx="616">
                  <c:v>1.7739133054796727</c:v>
                </c:pt>
                <c:pt idx="617">
                  <c:v>1.7689489958561284</c:v>
                </c:pt>
                <c:pt idx="618">
                  <c:v>1.7821871548522454</c:v>
                </c:pt>
                <c:pt idx="619">
                  <c:v>1.7904610042248186</c:v>
                </c:pt>
                <c:pt idx="620">
                  <c:v>1.7854966946012747</c:v>
                </c:pt>
                <c:pt idx="621">
                  <c:v>1.757365606734526</c:v>
                </c:pt>
                <c:pt idx="622">
                  <c:v>1.7391631381148651</c:v>
                </c:pt>
                <c:pt idx="623">
                  <c:v>1.7226154393697193</c:v>
                </c:pt>
                <c:pt idx="624">
                  <c:v>1.7060677406245728</c:v>
                </c:pt>
                <c:pt idx="625">
                  <c:v>1.7110320502481167</c:v>
                </c:pt>
                <c:pt idx="626">
                  <c:v>1.7176511297461754</c:v>
                </c:pt>
                <c:pt idx="627">
                  <c:v>1.7341988284913215</c:v>
                </c:pt>
                <c:pt idx="628">
                  <c:v>1.757365606734526</c:v>
                </c:pt>
                <c:pt idx="629">
                  <c:v>1.7540560669854968</c:v>
                </c:pt>
                <c:pt idx="630">
                  <c:v>1.7457822176129243</c:v>
                </c:pt>
                <c:pt idx="631">
                  <c:v>1.7540560669854968</c:v>
                </c:pt>
                <c:pt idx="632">
                  <c:v>1.7821871548522454</c:v>
                </c:pt>
                <c:pt idx="633">
                  <c:v>1.7954253138483625</c:v>
                </c:pt>
                <c:pt idx="634">
                  <c:v>1.7970800837228769</c:v>
                </c:pt>
                <c:pt idx="635">
                  <c:v>1.7970800837228769</c:v>
                </c:pt>
                <c:pt idx="636">
                  <c:v>1.8053539330954498</c:v>
                </c:pt>
                <c:pt idx="637">
                  <c:v>1.7937705439738478</c:v>
                </c:pt>
                <c:pt idx="638">
                  <c:v>1.7755680753541871</c:v>
                </c:pt>
                <c:pt idx="639">
                  <c:v>1.74081790798938</c:v>
                </c:pt>
                <c:pt idx="640">
                  <c:v>1.7639846862325845</c:v>
                </c:pt>
                <c:pt idx="641">
                  <c:v>1.7672942259816138</c:v>
                </c:pt>
                <c:pt idx="642">
                  <c:v>1.7391631381148651</c:v>
                </c:pt>
                <c:pt idx="643">
                  <c:v>1.7176511297461754</c:v>
                </c:pt>
                <c:pt idx="644">
                  <c:v>1.7209606694952049</c:v>
                </c:pt>
                <c:pt idx="645">
                  <c:v>1.7093772803736023</c:v>
                </c:pt>
                <c:pt idx="646">
                  <c:v>1.7259249791187481</c:v>
                </c:pt>
                <c:pt idx="647">
                  <c:v>1.7011034310010289</c:v>
                </c:pt>
                <c:pt idx="648">
                  <c:v>1.6961391213774852</c:v>
                </c:pt>
                <c:pt idx="649">
                  <c:v>1.7077225104990879</c:v>
                </c:pt>
                <c:pt idx="650">
                  <c:v>1.7226154393697193</c:v>
                </c:pt>
                <c:pt idx="651">
                  <c:v>1.7226154393697193</c:v>
                </c:pt>
                <c:pt idx="652">
                  <c:v>1.7391631381148651</c:v>
                </c:pt>
                <c:pt idx="653">
                  <c:v>1.7540560669854968</c:v>
                </c:pt>
                <c:pt idx="654">
                  <c:v>1.7788776151032164</c:v>
                </c:pt>
                <c:pt idx="655">
                  <c:v>1.8103182427189939</c:v>
                </c:pt>
                <c:pt idx="656">
                  <c:v>1.8103182427189939</c:v>
                </c:pt>
                <c:pt idx="657">
                  <c:v>1.7838419247267598</c:v>
                </c:pt>
                <c:pt idx="658">
                  <c:v>1.7540560669854968</c:v>
                </c:pt>
                <c:pt idx="659">
                  <c:v>1.7242702092442337</c:v>
                </c:pt>
                <c:pt idx="660">
                  <c:v>1.7077225104990879</c:v>
                </c:pt>
                <c:pt idx="661">
                  <c:v>1.7027582008755435</c:v>
                </c:pt>
                <c:pt idx="662">
                  <c:v>1.7110320502481167</c:v>
                </c:pt>
                <c:pt idx="663">
                  <c:v>1.7358535983658363</c:v>
                </c:pt>
                <c:pt idx="664">
                  <c:v>1.7292345188677773</c:v>
                </c:pt>
                <c:pt idx="665">
                  <c:v>1.6895200418794267</c:v>
                </c:pt>
                <c:pt idx="666">
                  <c:v>1.6911748117539414</c:v>
                </c:pt>
                <c:pt idx="667">
                  <c:v>1.7027582008755435</c:v>
                </c:pt>
                <c:pt idx="668">
                  <c:v>1.7126868201226313</c:v>
                </c:pt>
                <c:pt idx="669">
                  <c:v>1.7044129707500584</c:v>
                </c:pt>
                <c:pt idx="670">
                  <c:v>1.6944843515029708</c:v>
                </c:pt>
                <c:pt idx="671">
                  <c:v>1.7077225104990879</c:v>
                </c:pt>
                <c:pt idx="672">
                  <c:v>1.7159963598716603</c:v>
                </c:pt>
                <c:pt idx="673">
                  <c:v>1.7209606694952049</c:v>
                </c:pt>
                <c:pt idx="674">
                  <c:v>1.7242702092442337</c:v>
                </c:pt>
                <c:pt idx="675">
                  <c:v>1.732544058616807</c:v>
                </c:pt>
                <c:pt idx="676">
                  <c:v>1.7226154393697193</c:v>
                </c:pt>
                <c:pt idx="677">
                  <c:v>1.7375083682403507</c:v>
                </c:pt>
                <c:pt idx="678">
                  <c:v>1.7490917573619531</c:v>
                </c:pt>
                <c:pt idx="679">
                  <c:v>1.732544058616807</c:v>
                </c:pt>
                <c:pt idx="680">
                  <c:v>1.7027582008755435</c:v>
                </c:pt>
                <c:pt idx="681">
                  <c:v>1.7060677406245728</c:v>
                </c:pt>
                <c:pt idx="682">
                  <c:v>1.7060677406245728</c:v>
                </c:pt>
                <c:pt idx="683">
                  <c:v>1.6812461925068538</c:v>
                </c:pt>
                <c:pt idx="684">
                  <c:v>1.644841255267532</c:v>
                </c:pt>
                <c:pt idx="685">
                  <c:v>1.6663532636362219</c:v>
                </c:pt>
                <c:pt idx="686">
                  <c:v>1.6481507950165613</c:v>
                </c:pt>
                <c:pt idx="687">
                  <c:v>1.6431864853930174</c:v>
                </c:pt>
                <c:pt idx="688">
                  <c:v>1.6464960251420466</c:v>
                </c:pt>
                <c:pt idx="689">
                  <c:v>1.6398769456439883</c:v>
                </c:pt>
              </c:numCache>
            </c:numRef>
          </c:yVal>
          <c:smooth val="0"/>
        </c:ser>
        <c:ser>
          <c:idx val="2"/>
          <c:order val="1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Sheet1!$W$3:$W$692</c:f>
              <c:numCache>
                <c:formatCode>General</c:formatCode>
                <c:ptCount val="690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2.9166666666666667E-2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5.8333333333333334E-2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8.7499999999999994E-2</c:v>
                </c:pt>
                <c:pt idx="22">
                  <c:v>9.166666666666666E-2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0.11249999999999999</c:v>
                </c:pt>
                <c:pt idx="28">
                  <c:v>0.11666666666666667</c:v>
                </c:pt>
                <c:pt idx="29">
                  <c:v>0.12083333333333332</c:v>
                </c:pt>
                <c:pt idx="30">
                  <c:v>0.125</c:v>
                </c:pt>
                <c:pt idx="31">
                  <c:v>0.12916666666666665</c:v>
                </c:pt>
                <c:pt idx="32">
                  <c:v>0.13333333333333333</c:v>
                </c:pt>
                <c:pt idx="33">
                  <c:v>0.13750000000000001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0.16249999999999998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0.17499999999999999</c:v>
                </c:pt>
                <c:pt idx="43">
                  <c:v>0.17916666666666667</c:v>
                </c:pt>
                <c:pt idx="44">
                  <c:v>0.18333333333333332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0.20416666666666666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0.22499999999999998</c:v>
                </c:pt>
                <c:pt idx="55">
                  <c:v>0.22916666666666666</c:v>
                </c:pt>
                <c:pt idx="56">
                  <c:v>0.23333333333333334</c:v>
                </c:pt>
                <c:pt idx="57">
                  <c:v>0.23749999999999996</c:v>
                </c:pt>
                <c:pt idx="58">
                  <c:v>0.24166666666666664</c:v>
                </c:pt>
                <c:pt idx="59">
                  <c:v>0.24583333333333332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</c:v>
                </c:pt>
                <c:pt idx="63">
                  <c:v>0.26249999999999996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0.27500000000000002</c:v>
                </c:pt>
                <c:pt idx="67">
                  <c:v>0.27916666666666662</c:v>
                </c:pt>
                <c:pt idx="68">
                  <c:v>0.28333333333333333</c:v>
                </c:pt>
                <c:pt idx="69">
                  <c:v>0.28749999999999998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</c:v>
                </c:pt>
                <c:pt idx="78">
                  <c:v>0.32499999999999996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0.33750000000000002</c:v>
                </c:pt>
                <c:pt idx="82">
                  <c:v>0.34166666666666662</c:v>
                </c:pt>
                <c:pt idx="83">
                  <c:v>0.34583333333333333</c:v>
                </c:pt>
                <c:pt idx="84">
                  <c:v>0.35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0.36666666666666664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0.38749999999999996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0.40833333333333333</c:v>
                </c:pt>
                <c:pt idx="99">
                  <c:v>0.41249999999999998</c:v>
                </c:pt>
                <c:pt idx="100">
                  <c:v>0.41666666666666669</c:v>
                </c:pt>
                <c:pt idx="101">
                  <c:v>0.42083333333333328</c:v>
                </c:pt>
                <c:pt idx="102">
                  <c:v>0.42499999999999999</c:v>
                </c:pt>
                <c:pt idx="103">
                  <c:v>0.42916666666666664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0.44583333333333336</c:v>
                </c:pt>
                <c:pt idx="108">
                  <c:v>0.44999999999999996</c:v>
                </c:pt>
                <c:pt idx="109">
                  <c:v>0.45416666666666661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0.46666666666666667</c:v>
                </c:pt>
                <c:pt idx="113">
                  <c:v>0.47083333333333333</c:v>
                </c:pt>
                <c:pt idx="114">
                  <c:v>0.47499999999999992</c:v>
                </c:pt>
                <c:pt idx="115">
                  <c:v>0.47916666666666669</c:v>
                </c:pt>
                <c:pt idx="116">
                  <c:v>0.48333333333333328</c:v>
                </c:pt>
                <c:pt idx="117">
                  <c:v>0.48750000000000004</c:v>
                </c:pt>
                <c:pt idx="118">
                  <c:v>0.49166666666666664</c:v>
                </c:pt>
                <c:pt idx="119">
                  <c:v>0.49583333333333329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0.51249999999999996</c:v>
                </c:pt>
                <c:pt idx="124">
                  <c:v>0.51666666666666661</c:v>
                </c:pt>
                <c:pt idx="125">
                  <c:v>0.52083333333333337</c:v>
                </c:pt>
                <c:pt idx="126">
                  <c:v>0.52499999999999991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0.55000000000000004</c:v>
                </c:pt>
                <c:pt idx="133">
                  <c:v>0.5541666666666667</c:v>
                </c:pt>
                <c:pt idx="134">
                  <c:v>0.55833333333333324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0.57499999999999996</c:v>
                </c:pt>
                <c:pt idx="139">
                  <c:v>0.57916666666666661</c:v>
                </c:pt>
                <c:pt idx="140">
                  <c:v>0.58333333333333337</c:v>
                </c:pt>
                <c:pt idx="141">
                  <c:v>0.58749999999999991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0.61250000000000004</c:v>
                </c:pt>
                <c:pt idx="148">
                  <c:v>0.6166666666666667</c:v>
                </c:pt>
                <c:pt idx="149">
                  <c:v>0.62083333333333324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0.63749999999999996</c:v>
                </c:pt>
                <c:pt idx="154">
                  <c:v>0.64166666666666661</c:v>
                </c:pt>
                <c:pt idx="155">
                  <c:v>0.64583333333333337</c:v>
                </c:pt>
                <c:pt idx="156">
                  <c:v>0.64999999999999991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0.67083333333333328</c:v>
                </c:pt>
                <c:pt idx="162">
                  <c:v>0.67500000000000004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0.69166666666666665</c:v>
                </c:pt>
                <c:pt idx="167">
                  <c:v>0.6958333333333333</c:v>
                </c:pt>
                <c:pt idx="168">
                  <c:v>0.7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0.71249999999999991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0.73333333333333328</c:v>
                </c:pt>
                <c:pt idx="177">
                  <c:v>0.73750000000000004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0.75416666666666665</c:v>
                </c:pt>
                <c:pt idx="182">
                  <c:v>0.7583333333333333</c:v>
                </c:pt>
                <c:pt idx="183">
                  <c:v>0.76249999999999996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0.77499999999999991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0.79583333333333328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0.81666666666666665</c:v>
                </c:pt>
                <c:pt idx="197">
                  <c:v>0.8208333333333333</c:v>
                </c:pt>
                <c:pt idx="198">
                  <c:v>0.82499999999999996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0.83749999999999991</c:v>
                </c:pt>
                <c:pt idx="202">
                  <c:v>0.84166666666666656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0.85833333333333328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0.87916666666666665</c:v>
                </c:pt>
                <c:pt idx="212">
                  <c:v>0.8833333333333333</c:v>
                </c:pt>
                <c:pt idx="213">
                  <c:v>0.88749999999999996</c:v>
                </c:pt>
                <c:pt idx="214">
                  <c:v>0.89166666666666672</c:v>
                </c:pt>
                <c:pt idx="215">
                  <c:v>0.89583333333333337</c:v>
                </c:pt>
                <c:pt idx="216">
                  <c:v>0.89999999999999991</c:v>
                </c:pt>
                <c:pt idx="217">
                  <c:v>0.90416666666666656</c:v>
                </c:pt>
                <c:pt idx="218">
                  <c:v>0.90833333333333321</c:v>
                </c:pt>
                <c:pt idx="219">
                  <c:v>0.91250000000000009</c:v>
                </c:pt>
                <c:pt idx="220">
                  <c:v>0.91666666666666663</c:v>
                </c:pt>
                <c:pt idx="221">
                  <c:v>0.92083333333333328</c:v>
                </c:pt>
                <c:pt idx="222">
                  <c:v>0.92499999999999993</c:v>
                </c:pt>
                <c:pt idx="223">
                  <c:v>0.92916666666666659</c:v>
                </c:pt>
                <c:pt idx="224">
                  <c:v>0.93333333333333335</c:v>
                </c:pt>
                <c:pt idx="225">
                  <c:v>0.9375</c:v>
                </c:pt>
                <c:pt idx="226">
                  <c:v>0.94166666666666665</c:v>
                </c:pt>
                <c:pt idx="227">
                  <c:v>0.9458333333333333</c:v>
                </c:pt>
                <c:pt idx="228">
                  <c:v>0.94999999999999984</c:v>
                </c:pt>
                <c:pt idx="229">
                  <c:v>0.95416666666666672</c:v>
                </c:pt>
                <c:pt idx="230">
                  <c:v>0.95833333333333337</c:v>
                </c:pt>
                <c:pt idx="231">
                  <c:v>0.96249999999999991</c:v>
                </c:pt>
                <c:pt idx="232">
                  <c:v>0.96666666666666656</c:v>
                </c:pt>
                <c:pt idx="233">
                  <c:v>0.97083333333333321</c:v>
                </c:pt>
                <c:pt idx="234">
                  <c:v>0.97500000000000009</c:v>
                </c:pt>
                <c:pt idx="235">
                  <c:v>0.97916666666666663</c:v>
                </c:pt>
                <c:pt idx="236">
                  <c:v>0.98333333333333328</c:v>
                </c:pt>
                <c:pt idx="237">
                  <c:v>0.98749999999999993</c:v>
                </c:pt>
                <c:pt idx="238">
                  <c:v>0.99166666666666659</c:v>
                </c:pt>
                <c:pt idx="239">
                  <c:v>0.99583333333333335</c:v>
                </c:pt>
                <c:pt idx="240">
                  <c:v>1</c:v>
                </c:pt>
                <c:pt idx="241">
                  <c:v>1.0041666666666667</c:v>
                </c:pt>
                <c:pt idx="242">
                  <c:v>1.0083333333333333</c:v>
                </c:pt>
                <c:pt idx="243">
                  <c:v>1.0125</c:v>
                </c:pt>
                <c:pt idx="244">
                  <c:v>1.0166666666666666</c:v>
                </c:pt>
                <c:pt idx="245">
                  <c:v>1.0208333333333333</c:v>
                </c:pt>
                <c:pt idx="246">
                  <c:v>1.0249999999999999</c:v>
                </c:pt>
                <c:pt idx="247">
                  <c:v>1.0291666666666666</c:v>
                </c:pt>
                <c:pt idx="248">
                  <c:v>1.0333333333333332</c:v>
                </c:pt>
                <c:pt idx="249">
                  <c:v>1.0375000000000001</c:v>
                </c:pt>
                <c:pt idx="250">
                  <c:v>1.0416666666666667</c:v>
                </c:pt>
                <c:pt idx="251">
                  <c:v>1.0458333333333334</c:v>
                </c:pt>
                <c:pt idx="252">
                  <c:v>1.0499999999999998</c:v>
                </c:pt>
                <c:pt idx="253">
                  <c:v>1.0541666666666665</c:v>
                </c:pt>
                <c:pt idx="254">
                  <c:v>1.0583333333333333</c:v>
                </c:pt>
                <c:pt idx="255">
                  <c:v>1.0625</c:v>
                </c:pt>
                <c:pt idx="256">
                  <c:v>1.0666666666666667</c:v>
                </c:pt>
                <c:pt idx="257">
                  <c:v>1.0708333333333333</c:v>
                </c:pt>
                <c:pt idx="258">
                  <c:v>1.075</c:v>
                </c:pt>
                <c:pt idx="259">
                  <c:v>1.0791666666666666</c:v>
                </c:pt>
                <c:pt idx="260">
                  <c:v>1.0833333333333333</c:v>
                </c:pt>
                <c:pt idx="261">
                  <c:v>1.0874999999999999</c:v>
                </c:pt>
                <c:pt idx="262">
                  <c:v>1.0916666666666666</c:v>
                </c:pt>
                <c:pt idx="263">
                  <c:v>1.0958333333333332</c:v>
                </c:pt>
                <c:pt idx="264">
                  <c:v>1.1000000000000001</c:v>
                </c:pt>
                <c:pt idx="265">
                  <c:v>1.1041666666666667</c:v>
                </c:pt>
                <c:pt idx="266">
                  <c:v>1.1083333333333334</c:v>
                </c:pt>
                <c:pt idx="267">
                  <c:v>1.1124999999999998</c:v>
                </c:pt>
                <c:pt idx="268">
                  <c:v>1.1166666666666665</c:v>
                </c:pt>
                <c:pt idx="269">
                  <c:v>1.1208333333333333</c:v>
                </c:pt>
                <c:pt idx="270">
                  <c:v>1.125</c:v>
                </c:pt>
                <c:pt idx="271">
                  <c:v>1.1291666666666667</c:v>
                </c:pt>
                <c:pt idx="272">
                  <c:v>1.1333333333333333</c:v>
                </c:pt>
                <c:pt idx="273">
                  <c:v>1.1375</c:v>
                </c:pt>
                <c:pt idx="274">
                  <c:v>1.1416666666666666</c:v>
                </c:pt>
                <c:pt idx="275">
                  <c:v>1.1458333333333333</c:v>
                </c:pt>
                <c:pt idx="276">
                  <c:v>1.1499999999999999</c:v>
                </c:pt>
                <c:pt idx="277">
                  <c:v>1.1541666666666666</c:v>
                </c:pt>
                <c:pt idx="278">
                  <c:v>1.1583333333333332</c:v>
                </c:pt>
                <c:pt idx="279">
                  <c:v>1.1625000000000001</c:v>
                </c:pt>
                <c:pt idx="280">
                  <c:v>1.1666666666666667</c:v>
                </c:pt>
                <c:pt idx="281">
                  <c:v>1.1708333333333334</c:v>
                </c:pt>
                <c:pt idx="282">
                  <c:v>1.1749999999999998</c:v>
                </c:pt>
                <c:pt idx="283">
                  <c:v>1.1791666666666665</c:v>
                </c:pt>
                <c:pt idx="284">
                  <c:v>1.1833333333333333</c:v>
                </c:pt>
                <c:pt idx="285">
                  <c:v>1.1875</c:v>
                </c:pt>
                <c:pt idx="286">
                  <c:v>1.1916666666666667</c:v>
                </c:pt>
                <c:pt idx="287">
                  <c:v>1.1958333333333333</c:v>
                </c:pt>
                <c:pt idx="288">
                  <c:v>1.2</c:v>
                </c:pt>
                <c:pt idx="289">
                  <c:v>1.2041666666666666</c:v>
                </c:pt>
                <c:pt idx="290">
                  <c:v>1.2083333333333333</c:v>
                </c:pt>
                <c:pt idx="291">
                  <c:v>1.2124999999999999</c:v>
                </c:pt>
                <c:pt idx="292">
                  <c:v>1.2166666666666666</c:v>
                </c:pt>
                <c:pt idx="293">
                  <c:v>1.2208333333333332</c:v>
                </c:pt>
                <c:pt idx="294">
                  <c:v>1.2250000000000001</c:v>
                </c:pt>
                <c:pt idx="295">
                  <c:v>1.2291666666666667</c:v>
                </c:pt>
                <c:pt idx="296">
                  <c:v>1.2333333333333334</c:v>
                </c:pt>
                <c:pt idx="297">
                  <c:v>1.2374999999999998</c:v>
                </c:pt>
                <c:pt idx="298">
                  <c:v>1.2416666666666665</c:v>
                </c:pt>
                <c:pt idx="299">
                  <c:v>1.2458333333333333</c:v>
                </c:pt>
                <c:pt idx="300">
                  <c:v>1.25</c:v>
                </c:pt>
                <c:pt idx="301">
                  <c:v>1.2541666666666667</c:v>
                </c:pt>
                <c:pt idx="302">
                  <c:v>1.2583333333333333</c:v>
                </c:pt>
                <c:pt idx="303">
                  <c:v>1.2625</c:v>
                </c:pt>
                <c:pt idx="304">
                  <c:v>1.2666666666666666</c:v>
                </c:pt>
                <c:pt idx="305">
                  <c:v>1.2708333333333333</c:v>
                </c:pt>
                <c:pt idx="306">
                  <c:v>1.2749999999999999</c:v>
                </c:pt>
                <c:pt idx="307">
                  <c:v>1.2791666666666666</c:v>
                </c:pt>
                <c:pt idx="308">
                  <c:v>1.2833333333333332</c:v>
                </c:pt>
                <c:pt idx="309">
                  <c:v>1.2875000000000001</c:v>
                </c:pt>
                <c:pt idx="310">
                  <c:v>1.2916666666666667</c:v>
                </c:pt>
                <c:pt idx="311">
                  <c:v>1.2958333333333334</c:v>
                </c:pt>
                <c:pt idx="312">
                  <c:v>1.2999999999999998</c:v>
                </c:pt>
                <c:pt idx="313">
                  <c:v>1.3041666666666665</c:v>
                </c:pt>
                <c:pt idx="314">
                  <c:v>1.3083333333333333</c:v>
                </c:pt>
                <c:pt idx="315">
                  <c:v>1.3125</c:v>
                </c:pt>
                <c:pt idx="316">
                  <c:v>1.3166666666666667</c:v>
                </c:pt>
                <c:pt idx="317">
                  <c:v>1.3208333333333333</c:v>
                </c:pt>
                <c:pt idx="318">
                  <c:v>1.325</c:v>
                </c:pt>
                <c:pt idx="319">
                  <c:v>1.3291666666666666</c:v>
                </c:pt>
                <c:pt idx="320">
                  <c:v>1.3333333333333333</c:v>
                </c:pt>
                <c:pt idx="321">
                  <c:v>1.3374999999999999</c:v>
                </c:pt>
                <c:pt idx="322">
                  <c:v>1.3416666666666666</c:v>
                </c:pt>
                <c:pt idx="323">
                  <c:v>1.3458333333333332</c:v>
                </c:pt>
                <c:pt idx="324">
                  <c:v>1.35</c:v>
                </c:pt>
                <c:pt idx="325">
                  <c:v>1.3541666666666667</c:v>
                </c:pt>
                <c:pt idx="326">
                  <c:v>1.3583333333333334</c:v>
                </c:pt>
                <c:pt idx="327">
                  <c:v>1.3624999999999998</c:v>
                </c:pt>
                <c:pt idx="328">
                  <c:v>1.3666666666666665</c:v>
                </c:pt>
                <c:pt idx="329">
                  <c:v>1.3708333333333333</c:v>
                </c:pt>
                <c:pt idx="330">
                  <c:v>1.375</c:v>
                </c:pt>
                <c:pt idx="331">
                  <c:v>1.3791666666666667</c:v>
                </c:pt>
                <c:pt idx="332">
                  <c:v>1.3833333333333333</c:v>
                </c:pt>
                <c:pt idx="333">
                  <c:v>1.3875</c:v>
                </c:pt>
                <c:pt idx="334">
                  <c:v>1.3916666666666666</c:v>
                </c:pt>
                <c:pt idx="335">
                  <c:v>1.3958333333333333</c:v>
                </c:pt>
                <c:pt idx="336">
                  <c:v>1.4</c:v>
                </c:pt>
                <c:pt idx="337">
                  <c:v>1.4041666666666666</c:v>
                </c:pt>
                <c:pt idx="338">
                  <c:v>1.4083333333333332</c:v>
                </c:pt>
                <c:pt idx="339">
                  <c:v>1.4125000000000001</c:v>
                </c:pt>
                <c:pt idx="340">
                  <c:v>1.4166666666666667</c:v>
                </c:pt>
                <c:pt idx="341">
                  <c:v>1.4208333333333334</c:v>
                </c:pt>
                <c:pt idx="342">
                  <c:v>1.4249999999999998</c:v>
                </c:pt>
                <c:pt idx="343">
                  <c:v>1.4291666666666665</c:v>
                </c:pt>
                <c:pt idx="344">
                  <c:v>1.4333333333333333</c:v>
                </c:pt>
                <c:pt idx="345">
                  <c:v>1.4375</c:v>
                </c:pt>
                <c:pt idx="346">
                  <c:v>1.4416666666666667</c:v>
                </c:pt>
                <c:pt idx="347">
                  <c:v>1.4458333333333333</c:v>
                </c:pt>
                <c:pt idx="348">
                  <c:v>1.45</c:v>
                </c:pt>
                <c:pt idx="349">
                  <c:v>1.4541666666666666</c:v>
                </c:pt>
                <c:pt idx="350">
                  <c:v>1.4583333333333333</c:v>
                </c:pt>
                <c:pt idx="351">
                  <c:v>1.4624999999999999</c:v>
                </c:pt>
                <c:pt idx="352">
                  <c:v>1.4666666666666666</c:v>
                </c:pt>
                <c:pt idx="353">
                  <c:v>1.4708333333333332</c:v>
                </c:pt>
                <c:pt idx="354">
                  <c:v>1.4750000000000001</c:v>
                </c:pt>
                <c:pt idx="355">
                  <c:v>1.4791666666666667</c:v>
                </c:pt>
                <c:pt idx="356">
                  <c:v>1.4833333333333334</c:v>
                </c:pt>
                <c:pt idx="357">
                  <c:v>1.4874999999999998</c:v>
                </c:pt>
                <c:pt idx="358">
                  <c:v>1.4916666666666665</c:v>
                </c:pt>
                <c:pt idx="359">
                  <c:v>1.4958333333333333</c:v>
                </c:pt>
                <c:pt idx="360">
                  <c:v>1.5</c:v>
                </c:pt>
                <c:pt idx="361">
                  <c:v>1.5041666666666667</c:v>
                </c:pt>
                <c:pt idx="362">
                  <c:v>1.5083333333333333</c:v>
                </c:pt>
                <c:pt idx="363">
                  <c:v>1.5125</c:v>
                </c:pt>
                <c:pt idx="364">
                  <c:v>1.5166666666666666</c:v>
                </c:pt>
                <c:pt idx="365">
                  <c:v>1.5208333333333333</c:v>
                </c:pt>
                <c:pt idx="366">
                  <c:v>1.5249999999999999</c:v>
                </c:pt>
                <c:pt idx="367">
                  <c:v>1.5291666666666666</c:v>
                </c:pt>
                <c:pt idx="368">
                  <c:v>1.5333333333333332</c:v>
                </c:pt>
                <c:pt idx="369">
                  <c:v>1.5375000000000001</c:v>
                </c:pt>
                <c:pt idx="370">
                  <c:v>1.5416666666666667</c:v>
                </c:pt>
                <c:pt idx="371">
                  <c:v>1.5458333333333334</c:v>
                </c:pt>
                <c:pt idx="372">
                  <c:v>1.5499999999999998</c:v>
                </c:pt>
                <c:pt idx="373">
                  <c:v>1.5541666666666665</c:v>
                </c:pt>
                <c:pt idx="374">
                  <c:v>1.5583333333333333</c:v>
                </c:pt>
                <c:pt idx="375">
                  <c:v>1.5625</c:v>
                </c:pt>
                <c:pt idx="376">
                  <c:v>1.5666666666666667</c:v>
                </c:pt>
                <c:pt idx="377">
                  <c:v>1.5708333333333333</c:v>
                </c:pt>
                <c:pt idx="378">
                  <c:v>1.575</c:v>
                </c:pt>
                <c:pt idx="379">
                  <c:v>1.5791666666666666</c:v>
                </c:pt>
                <c:pt idx="380">
                  <c:v>1.5833333333333333</c:v>
                </c:pt>
                <c:pt idx="381">
                  <c:v>1.5874999999999999</c:v>
                </c:pt>
                <c:pt idx="382">
                  <c:v>1.5916666666666666</c:v>
                </c:pt>
                <c:pt idx="383">
                  <c:v>1.5958333333333332</c:v>
                </c:pt>
                <c:pt idx="384">
                  <c:v>1.5999999999999999</c:v>
                </c:pt>
                <c:pt idx="385">
                  <c:v>1.6041666666666667</c:v>
                </c:pt>
                <c:pt idx="386">
                  <c:v>1.6083333333333334</c:v>
                </c:pt>
                <c:pt idx="387">
                  <c:v>1.6124999999999998</c:v>
                </c:pt>
                <c:pt idx="388">
                  <c:v>1.6166666666666665</c:v>
                </c:pt>
                <c:pt idx="389">
                  <c:v>1.6208333333333331</c:v>
                </c:pt>
                <c:pt idx="390">
                  <c:v>1.625</c:v>
                </c:pt>
                <c:pt idx="391">
                  <c:v>1.6291666666666667</c:v>
                </c:pt>
                <c:pt idx="392">
                  <c:v>1.6333333333333333</c:v>
                </c:pt>
                <c:pt idx="393">
                  <c:v>1.6375</c:v>
                </c:pt>
                <c:pt idx="394">
                  <c:v>1.6416666666666666</c:v>
                </c:pt>
                <c:pt idx="395">
                  <c:v>1.6458333333333333</c:v>
                </c:pt>
                <c:pt idx="396">
                  <c:v>1.65</c:v>
                </c:pt>
                <c:pt idx="397">
                  <c:v>1.6541666666666666</c:v>
                </c:pt>
                <c:pt idx="398">
                  <c:v>1.6583333333333332</c:v>
                </c:pt>
                <c:pt idx="399">
                  <c:v>1.6624999999999999</c:v>
                </c:pt>
                <c:pt idx="400">
                  <c:v>1.6666666666666667</c:v>
                </c:pt>
                <c:pt idx="401">
                  <c:v>1.6708333333333334</c:v>
                </c:pt>
                <c:pt idx="402">
                  <c:v>1.6749999999999998</c:v>
                </c:pt>
                <c:pt idx="403">
                  <c:v>1.6791666666666665</c:v>
                </c:pt>
                <c:pt idx="404">
                  <c:v>1.6833333333333331</c:v>
                </c:pt>
                <c:pt idx="405">
                  <c:v>1.6875</c:v>
                </c:pt>
                <c:pt idx="406">
                  <c:v>1.6916666666666667</c:v>
                </c:pt>
                <c:pt idx="407">
                  <c:v>1.6958333333333333</c:v>
                </c:pt>
                <c:pt idx="408">
                  <c:v>1.7</c:v>
                </c:pt>
                <c:pt idx="409">
                  <c:v>1.7041666666666666</c:v>
                </c:pt>
                <c:pt idx="410">
                  <c:v>1.7083333333333333</c:v>
                </c:pt>
                <c:pt idx="411">
                  <c:v>1.7124999999999999</c:v>
                </c:pt>
                <c:pt idx="412">
                  <c:v>1.7166666666666666</c:v>
                </c:pt>
                <c:pt idx="413">
                  <c:v>1.7208333333333332</c:v>
                </c:pt>
                <c:pt idx="414">
                  <c:v>1.7249999999999999</c:v>
                </c:pt>
                <c:pt idx="415">
                  <c:v>1.7291666666666667</c:v>
                </c:pt>
                <c:pt idx="416">
                  <c:v>1.7333333333333334</c:v>
                </c:pt>
                <c:pt idx="417">
                  <c:v>1.7374999999999998</c:v>
                </c:pt>
                <c:pt idx="418">
                  <c:v>1.7416666666666665</c:v>
                </c:pt>
                <c:pt idx="419">
                  <c:v>1.7458333333333331</c:v>
                </c:pt>
                <c:pt idx="420">
                  <c:v>1.75</c:v>
                </c:pt>
                <c:pt idx="421">
                  <c:v>1.7541666666666667</c:v>
                </c:pt>
                <c:pt idx="422">
                  <c:v>1.7583333333333333</c:v>
                </c:pt>
                <c:pt idx="423">
                  <c:v>1.7625</c:v>
                </c:pt>
                <c:pt idx="424">
                  <c:v>1.7666666666666666</c:v>
                </c:pt>
                <c:pt idx="425">
                  <c:v>1.7708333333333333</c:v>
                </c:pt>
                <c:pt idx="426">
                  <c:v>1.7749999999999999</c:v>
                </c:pt>
                <c:pt idx="427">
                  <c:v>1.7791666666666666</c:v>
                </c:pt>
                <c:pt idx="428">
                  <c:v>1.7833333333333334</c:v>
                </c:pt>
                <c:pt idx="429">
                  <c:v>1.7874999999999999</c:v>
                </c:pt>
                <c:pt idx="430">
                  <c:v>1.7916666666666667</c:v>
                </c:pt>
                <c:pt idx="431">
                  <c:v>1.7958333333333332</c:v>
                </c:pt>
                <c:pt idx="432">
                  <c:v>1.7999999999999998</c:v>
                </c:pt>
                <c:pt idx="433">
                  <c:v>1.8041666666666667</c:v>
                </c:pt>
                <c:pt idx="434">
                  <c:v>1.8083333333333331</c:v>
                </c:pt>
                <c:pt idx="435">
                  <c:v>1.8125</c:v>
                </c:pt>
                <c:pt idx="436">
                  <c:v>1.8166666666666664</c:v>
                </c:pt>
                <c:pt idx="437">
                  <c:v>1.8208333333333333</c:v>
                </c:pt>
                <c:pt idx="438">
                  <c:v>1.8250000000000002</c:v>
                </c:pt>
                <c:pt idx="439">
                  <c:v>1.8291666666666666</c:v>
                </c:pt>
                <c:pt idx="440">
                  <c:v>1.8333333333333333</c:v>
                </c:pt>
                <c:pt idx="441">
                  <c:v>1.8374999999999997</c:v>
                </c:pt>
                <c:pt idx="442">
                  <c:v>1.8416666666666666</c:v>
                </c:pt>
                <c:pt idx="443">
                  <c:v>1.8458333333333334</c:v>
                </c:pt>
                <c:pt idx="444">
                  <c:v>1.8499999999999999</c:v>
                </c:pt>
                <c:pt idx="445">
                  <c:v>1.8541666666666667</c:v>
                </c:pt>
                <c:pt idx="446">
                  <c:v>1.8583333333333332</c:v>
                </c:pt>
                <c:pt idx="447">
                  <c:v>1.8624999999999998</c:v>
                </c:pt>
                <c:pt idx="448">
                  <c:v>1.8666666666666667</c:v>
                </c:pt>
                <c:pt idx="449">
                  <c:v>1.8708333333333331</c:v>
                </c:pt>
                <c:pt idx="450">
                  <c:v>1.875</c:v>
                </c:pt>
                <c:pt idx="451">
                  <c:v>1.8791666666666664</c:v>
                </c:pt>
                <c:pt idx="452">
                  <c:v>1.8833333333333333</c:v>
                </c:pt>
                <c:pt idx="453">
                  <c:v>1.8875000000000002</c:v>
                </c:pt>
                <c:pt idx="454">
                  <c:v>1.8916666666666666</c:v>
                </c:pt>
                <c:pt idx="455">
                  <c:v>1.8958333333333333</c:v>
                </c:pt>
                <c:pt idx="456">
                  <c:v>1.8999999999999997</c:v>
                </c:pt>
                <c:pt idx="457">
                  <c:v>1.9041666666666666</c:v>
                </c:pt>
                <c:pt idx="458">
                  <c:v>1.9083333333333334</c:v>
                </c:pt>
                <c:pt idx="459">
                  <c:v>1.9124999999999999</c:v>
                </c:pt>
                <c:pt idx="460">
                  <c:v>1.9166666666666667</c:v>
                </c:pt>
                <c:pt idx="461">
                  <c:v>1.9208333333333332</c:v>
                </c:pt>
                <c:pt idx="462">
                  <c:v>1.9249999999999998</c:v>
                </c:pt>
                <c:pt idx="463">
                  <c:v>1.9291666666666667</c:v>
                </c:pt>
                <c:pt idx="464">
                  <c:v>1.9333333333333331</c:v>
                </c:pt>
                <c:pt idx="465">
                  <c:v>1.9375</c:v>
                </c:pt>
                <c:pt idx="466">
                  <c:v>1.9416666666666664</c:v>
                </c:pt>
                <c:pt idx="467">
                  <c:v>1.9458333333333333</c:v>
                </c:pt>
                <c:pt idx="468">
                  <c:v>1.9500000000000002</c:v>
                </c:pt>
                <c:pt idx="469">
                  <c:v>1.9541666666666666</c:v>
                </c:pt>
                <c:pt idx="470">
                  <c:v>1.9583333333333333</c:v>
                </c:pt>
                <c:pt idx="471">
                  <c:v>1.9624999999999997</c:v>
                </c:pt>
                <c:pt idx="472">
                  <c:v>1.9666666666666666</c:v>
                </c:pt>
                <c:pt idx="473">
                  <c:v>1.9708333333333334</c:v>
                </c:pt>
                <c:pt idx="474">
                  <c:v>1.9749999999999999</c:v>
                </c:pt>
                <c:pt idx="475">
                  <c:v>1.9791666666666667</c:v>
                </c:pt>
                <c:pt idx="476">
                  <c:v>1.9833333333333332</c:v>
                </c:pt>
                <c:pt idx="477">
                  <c:v>1.9874999999999998</c:v>
                </c:pt>
                <c:pt idx="478">
                  <c:v>1.9916666666666667</c:v>
                </c:pt>
                <c:pt idx="479">
                  <c:v>1.9958333333333331</c:v>
                </c:pt>
                <c:pt idx="480">
                  <c:v>2</c:v>
                </c:pt>
                <c:pt idx="481">
                  <c:v>2.0041666666666664</c:v>
                </c:pt>
                <c:pt idx="482">
                  <c:v>2.0083333333333333</c:v>
                </c:pt>
                <c:pt idx="483">
                  <c:v>2.0125000000000002</c:v>
                </c:pt>
                <c:pt idx="484">
                  <c:v>2.0166666666666666</c:v>
                </c:pt>
                <c:pt idx="485">
                  <c:v>2.0208333333333335</c:v>
                </c:pt>
                <c:pt idx="486">
                  <c:v>2.0249999999999999</c:v>
                </c:pt>
                <c:pt idx="487">
                  <c:v>2.0291666666666668</c:v>
                </c:pt>
                <c:pt idx="488">
                  <c:v>2.0333333333333332</c:v>
                </c:pt>
                <c:pt idx="489">
                  <c:v>2.0374999999999996</c:v>
                </c:pt>
                <c:pt idx="490">
                  <c:v>2.0416666666666665</c:v>
                </c:pt>
                <c:pt idx="491">
                  <c:v>2.0458333333333329</c:v>
                </c:pt>
                <c:pt idx="492">
                  <c:v>2.0499999999999998</c:v>
                </c:pt>
                <c:pt idx="493">
                  <c:v>2.0541666666666667</c:v>
                </c:pt>
                <c:pt idx="494">
                  <c:v>2.0583333333333331</c:v>
                </c:pt>
                <c:pt idx="495">
                  <c:v>2.0625</c:v>
                </c:pt>
                <c:pt idx="496">
                  <c:v>2.0666666666666664</c:v>
                </c:pt>
                <c:pt idx="497">
                  <c:v>2.0708333333333333</c:v>
                </c:pt>
                <c:pt idx="498">
                  <c:v>2.0750000000000002</c:v>
                </c:pt>
                <c:pt idx="499">
                  <c:v>2.0791666666666666</c:v>
                </c:pt>
                <c:pt idx="500">
                  <c:v>2.0833333333333335</c:v>
                </c:pt>
                <c:pt idx="501">
                  <c:v>2.0874999999999999</c:v>
                </c:pt>
                <c:pt idx="502">
                  <c:v>2.0916666666666668</c:v>
                </c:pt>
                <c:pt idx="503">
                  <c:v>2.0958333333333332</c:v>
                </c:pt>
                <c:pt idx="504">
                  <c:v>2.0999999999999996</c:v>
                </c:pt>
                <c:pt idx="505">
                  <c:v>2.1041666666666665</c:v>
                </c:pt>
                <c:pt idx="506">
                  <c:v>2.1083333333333329</c:v>
                </c:pt>
                <c:pt idx="507">
                  <c:v>2.1124999999999998</c:v>
                </c:pt>
                <c:pt idx="508">
                  <c:v>2.1166666666666667</c:v>
                </c:pt>
                <c:pt idx="509">
                  <c:v>2.1208333333333331</c:v>
                </c:pt>
                <c:pt idx="510">
                  <c:v>2.125</c:v>
                </c:pt>
                <c:pt idx="511">
                  <c:v>2.1291666666666664</c:v>
                </c:pt>
                <c:pt idx="512">
                  <c:v>2.1333333333333333</c:v>
                </c:pt>
                <c:pt idx="513">
                  <c:v>2.1375000000000002</c:v>
                </c:pt>
                <c:pt idx="514">
                  <c:v>2.1416666666666666</c:v>
                </c:pt>
                <c:pt idx="515">
                  <c:v>2.1458333333333335</c:v>
                </c:pt>
                <c:pt idx="516">
                  <c:v>2.15</c:v>
                </c:pt>
                <c:pt idx="517">
                  <c:v>2.1541666666666668</c:v>
                </c:pt>
                <c:pt idx="518">
                  <c:v>2.1583333333333332</c:v>
                </c:pt>
                <c:pt idx="519">
                  <c:v>2.1624999999999996</c:v>
                </c:pt>
                <c:pt idx="520">
                  <c:v>2.1666666666666665</c:v>
                </c:pt>
                <c:pt idx="521">
                  <c:v>2.1708333333333329</c:v>
                </c:pt>
                <c:pt idx="522">
                  <c:v>2.1749999999999998</c:v>
                </c:pt>
                <c:pt idx="523">
                  <c:v>2.1791666666666667</c:v>
                </c:pt>
                <c:pt idx="524">
                  <c:v>2.1833333333333331</c:v>
                </c:pt>
                <c:pt idx="525">
                  <c:v>2.1875</c:v>
                </c:pt>
                <c:pt idx="526">
                  <c:v>2.1916666666666664</c:v>
                </c:pt>
                <c:pt idx="527">
                  <c:v>2.1958333333333333</c:v>
                </c:pt>
                <c:pt idx="528">
                  <c:v>2.2000000000000002</c:v>
                </c:pt>
                <c:pt idx="529">
                  <c:v>2.2041666666666666</c:v>
                </c:pt>
                <c:pt idx="530">
                  <c:v>2.2083333333333335</c:v>
                </c:pt>
                <c:pt idx="531">
                  <c:v>2.2124999999999999</c:v>
                </c:pt>
                <c:pt idx="532">
                  <c:v>2.2166666666666668</c:v>
                </c:pt>
                <c:pt idx="533">
                  <c:v>2.2208333333333332</c:v>
                </c:pt>
                <c:pt idx="534">
                  <c:v>2.2249999999999996</c:v>
                </c:pt>
                <c:pt idx="535">
                  <c:v>2.2291666666666665</c:v>
                </c:pt>
                <c:pt idx="536">
                  <c:v>2.2333333333333329</c:v>
                </c:pt>
                <c:pt idx="537">
                  <c:v>2.2374999999999998</c:v>
                </c:pt>
                <c:pt idx="538">
                  <c:v>2.2416666666666667</c:v>
                </c:pt>
                <c:pt idx="539">
                  <c:v>2.2458333333333331</c:v>
                </c:pt>
                <c:pt idx="540">
                  <c:v>2.25</c:v>
                </c:pt>
                <c:pt idx="541">
                  <c:v>2.2541666666666664</c:v>
                </c:pt>
                <c:pt idx="542">
                  <c:v>2.2583333333333333</c:v>
                </c:pt>
                <c:pt idx="543">
                  <c:v>2.2625000000000002</c:v>
                </c:pt>
                <c:pt idx="544">
                  <c:v>2.2666666666666666</c:v>
                </c:pt>
                <c:pt idx="545">
                  <c:v>2.2708333333333335</c:v>
                </c:pt>
                <c:pt idx="546">
                  <c:v>2.2749999999999999</c:v>
                </c:pt>
                <c:pt idx="547">
                  <c:v>2.2791666666666668</c:v>
                </c:pt>
                <c:pt idx="548">
                  <c:v>2.2833333333333332</c:v>
                </c:pt>
                <c:pt idx="549">
                  <c:v>2.2874999999999996</c:v>
                </c:pt>
                <c:pt idx="550">
                  <c:v>2.2916666666666665</c:v>
                </c:pt>
                <c:pt idx="551">
                  <c:v>2.2958333333333329</c:v>
                </c:pt>
                <c:pt idx="552">
                  <c:v>2.2999999999999998</c:v>
                </c:pt>
                <c:pt idx="553">
                  <c:v>2.3041666666666667</c:v>
                </c:pt>
                <c:pt idx="554">
                  <c:v>2.3083333333333331</c:v>
                </c:pt>
                <c:pt idx="555">
                  <c:v>2.3125</c:v>
                </c:pt>
                <c:pt idx="556">
                  <c:v>2.3166666666666664</c:v>
                </c:pt>
                <c:pt idx="557">
                  <c:v>2.3208333333333333</c:v>
                </c:pt>
                <c:pt idx="558">
                  <c:v>2.3250000000000002</c:v>
                </c:pt>
                <c:pt idx="559">
                  <c:v>2.3291666666666666</c:v>
                </c:pt>
                <c:pt idx="560">
                  <c:v>2.3333333333333335</c:v>
                </c:pt>
                <c:pt idx="561">
                  <c:v>2.3374999999999999</c:v>
                </c:pt>
                <c:pt idx="562">
                  <c:v>2.3416666666666668</c:v>
                </c:pt>
                <c:pt idx="563">
                  <c:v>2.3458333333333332</c:v>
                </c:pt>
                <c:pt idx="564">
                  <c:v>2.3499999999999996</c:v>
                </c:pt>
                <c:pt idx="565">
                  <c:v>2.3541666666666665</c:v>
                </c:pt>
                <c:pt idx="566">
                  <c:v>2.3583333333333329</c:v>
                </c:pt>
                <c:pt idx="567">
                  <c:v>2.3624999999999998</c:v>
                </c:pt>
                <c:pt idx="568">
                  <c:v>2.3666666666666667</c:v>
                </c:pt>
                <c:pt idx="569">
                  <c:v>2.3708333333333331</c:v>
                </c:pt>
                <c:pt idx="570">
                  <c:v>2.375</c:v>
                </c:pt>
                <c:pt idx="571">
                  <c:v>2.3791666666666664</c:v>
                </c:pt>
                <c:pt idx="572">
                  <c:v>2.3833333333333333</c:v>
                </c:pt>
                <c:pt idx="573">
                  <c:v>2.3875000000000002</c:v>
                </c:pt>
                <c:pt idx="574">
                  <c:v>2.3916666666666666</c:v>
                </c:pt>
                <c:pt idx="575">
                  <c:v>2.3958333333333335</c:v>
                </c:pt>
                <c:pt idx="576">
                  <c:v>2.4</c:v>
                </c:pt>
                <c:pt idx="577">
                  <c:v>2.4041666666666668</c:v>
                </c:pt>
                <c:pt idx="578">
                  <c:v>2.4083333333333332</c:v>
                </c:pt>
                <c:pt idx="579">
                  <c:v>2.4124999999999996</c:v>
                </c:pt>
                <c:pt idx="580">
                  <c:v>2.4166666666666665</c:v>
                </c:pt>
                <c:pt idx="581">
                  <c:v>2.4208333333333329</c:v>
                </c:pt>
                <c:pt idx="582">
                  <c:v>2.4249999999999998</c:v>
                </c:pt>
                <c:pt idx="583">
                  <c:v>2.4291666666666667</c:v>
                </c:pt>
                <c:pt idx="584">
                  <c:v>2.4333333333333331</c:v>
                </c:pt>
                <c:pt idx="585">
                  <c:v>2.4375</c:v>
                </c:pt>
                <c:pt idx="586">
                  <c:v>2.4416666666666664</c:v>
                </c:pt>
                <c:pt idx="587">
                  <c:v>2.4458333333333333</c:v>
                </c:pt>
                <c:pt idx="588">
                  <c:v>2.4500000000000002</c:v>
                </c:pt>
                <c:pt idx="589">
                  <c:v>2.4541666666666666</c:v>
                </c:pt>
                <c:pt idx="590">
                  <c:v>2.4583333333333335</c:v>
                </c:pt>
                <c:pt idx="591">
                  <c:v>2.4624999999999999</c:v>
                </c:pt>
                <c:pt idx="592">
                  <c:v>2.4666666666666668</c:v>
                </c:pt>
                <c:pt idx="593">
                  <c:v>2.4708333333333332</c:v>
                </c:pt>
                <c:pt idx="594">
                  <c:v>2.4749999999999996</c:v>
                </c:pt>
                <c:pt idx="595">
                  <c:v>2.4791666666666665</c:v>
                </c:pt>
                <c:pt idx="596">
                  <c:v>2.4833333333333329</c:v>
                </c:pt>
                <c:pt idx="597">
                  <c:v>2.4874999999999998</c:v>
                </c:pt>
                <c:pt idx="598">
                  <c:v>2.4916666666666667</c:v>
                </c:pt>
                <c:pt idx="599">
                  <c:v>2.4958333333333331</c:v>
                </c:pt>
                <c:pt idx="600">
                  <c:v>2.5</c:v>
                </c:pt>
                <c:pt idx="601">
                  <c:v>2.5041666666666664</c:v>
                </c:pt>
                <c:pt idx="602">
                  <c:v>2.5083333333333333</c:v>
                </c:pt>
                <c:pt idx="603">
                  <c:v>2.5125000000000002</c:v>
                </c:pt>
                <c:pt idx="604">
                  <c:v>2.5166666666666666</c:v>
                </c:pt>
                <c:pt idx="605">
                  <c:v>2.5208333333333335</c:v>
                </c:pt>
                <c:pt idx="606">
                  <c:v>2.5249999999999999</c:v>
                </c:pt>
                <c:pt idx="607">
                  <c:v>2.5291666666666668</c:v>
                </c:pt>
                <c:pt idx="608">
                  <c:v>2.5333333333333332</c:v>
                </c:pt>
                <c:pt idx="609">
                  <c:v>2.5374999999999996</c:v>
                </c:pt>
                <c:pt idx="610">
                  <c:v>2.5416666666666665</c:v>
                </c:pt>
                <c:pt idx="611">
                  <c:v>2.5458333333333329</c:v>
                </c:pt>
                <c:pt idx="612">
                  <c:v>2.5499999999999998</c:v>
                </c:pt>
                <c:pt idx="613">
                  <c:v>2.5541666666666667</c:v>
                </c:pt>
                <c:pt idx="614">
                  <c:v>2.5583333333333331</c:v>
                </c:pt>
                <c:pt idx="615">
                  <c:v>2.5625</c:v>
                </c:pt>
                <c:pt idx="616">
                  <c:v>2.5666666666666664</c:v>
                </c:pt>
                <c:pt idx="617">
                  <c:v>2.5708333333333333</c:v>
                </c:pt>
                <c:pt idx="618">
                  <c:v>2.5750000000000002</c:v>
                </c:pt>
                <c:pt idx="619">
                  <c:v>2.5791666666666666</c:v>
                </c:pt>
                <c:pt idx="620">
                  <c:v>2.5833333333333335</c:v>
                </c:pt>
                <c:pt idx="621">
                  <c:v>2.5874999999999999</c:v>
                </c:pt>
                <c:pt idx="622">
                  <c:v>2.5916666666666668</c:v>
                </c:pt>
                <c:pt idx="623">
                  <c:v>2.5958333333333332</c:v>
                </c:pt>
                <c:pt idx="624">
                  <c:v>2.5999999999999996</c:v>
                </c:pt>
                <c:pt idx="625">
                  <c:v>2.6041666666666665</c:v>
                </c:pt>
                <c:pt idx="626">
                  <c:v>2.6083333333333329</c:v>
                </c:pt>
                <c:pt idx="627">
                  <c:v>2.6124999999999998</c:v>
                </c:pt>
                <c:pt idx="628">
                  <c:v>2.6166666666666667</c:v>
                </c:pt>
                <c:pt idx="629">
                  <c:v>2.6208333333333331</c:v>
                </c:pt>
                <c:pt idx="630">
                  <c:v>2.625</c:v>
                </c:pt>
                <c:pt idx="631">
                  <c:v>2.6291666666666664</c:v>
                </c:pt>
                <c:pt idx="632">
                  <c:v>2.6333333333333333</c:v>
                </c:pt>
                <c:pt idx="633">
                  <c:v>2.6375000000000002</c:v>
                </c:pt>
                <c:pt idx="634">
                  <c:v>2.6416666666666666</c:v>
                </c:pt>
                <c:pt idx="635">
                  <c:v>2.6458333333333335</c:v>
                </c:pt>
                <c:pt idx="636">
                  <c:v>2.65</c:v>
                </c:pt>
                <c:pt idx="637">
                  <c:v>2.6541666666666668</c:v>
                </c:pt>
                <c:pt idx="638">
                  <c:v>2.6583333333333332</c:v>
                </c:pt>
                <c:pt idx="639">
                  <c:v>2.6624999999999996</c:v>
                </c:pt>
                <c:pt idx="640">
                  <c:v>2.6666666666666665</c:v>
                </c:pt>
                <c:pt idx="641">
                  <c:v>2.6708333333333329</c:v>
                </c:pt>
                <c:pt idx="642">
                  <c:v>2.6749999999999998</c:v>
                </c:pt>
                <c:pt idx="643">
                  <c:v>2.6791666666666667</c:v>
                </c:pt>
                <c:pt idx="644">
                  <c:v>2.6833333333333331</c:v>
                </c:pt>
                <c:pt idx="645">
                  <c:v>2.6875</c:v>
                </c:pt>
                <c:pt idx="646">
                  <c:v>2.6916666666666664</c:v>
                </c:pt>
                <c:pt idx="647">
                  <c:v>2.6958333333333333</c:v>
                </c:pt>
                <c:pt idx="648">
                  <c:v>2.7</c:v>
                </c:pt>
                <c:pt idx="649">
                  <c:v>2.7041666666666666</c:v>
                </c:pt>
                <c:pt idx="650">
                  <c:v>2.7083333333333335</c:v>
                </c:pt>
                <c:pt idx="651">
                  <c:v>2.7124999999999999</c:v>
                </c:pt>
                <c:pt idx="652">
                  <c:v>2.7166666666666668</c:v>
                </c:pt>
                <c:pt idx="653">
                  <c:v>2.7208333333333332</c:v>
                </c:pt>
                <c:pt idx="654">
                  <c:v>2.7249999999999996</c:v>
                </c:pt>
                <c:pt idx="655">
                  <c:v>2.7291666666666665</c:v>
                </c:pt>
                <c:pt idx="656">
                  <c:v>2.7333333333333329</c:v>
                </c:pt>
                <c:pt idx="657">
                  <c:v>2.7374999999999998</c:v>
                </c:pt>
                <c:pt idx="658">
                  <c:v>2.7416666666666667</c:v>
                </c:pt>
                <c:pt idx="659">
                  <c:v>2.7458333333333331</c:v>
                </c:pt>
                <c:pt idx="660">
                  <c:v>2.75</c:v>
                </c:pt>
                <c:pt idx="661">
                  <c:v>2.7541666666666664</c:v>
                </c:pt>
                <c:pt idx="662">
                  <c:v>2.7583333333333333</c:v>
                </c:pt>
                <c:pt idx="663">
                  <c:v>2.7625000000000002</c:v>
                </c:pt>
                <c:pt idx="664">
                  <c:v>2.7666666666666666</c:v>
                </c:pt>
                <c:pt idx="665">
                  <c:v>2.7708333333333335</c:v>
                </c:pt>
                <c:pt idx="666">
                  <c:v>2.7749999999999999</c:v>
                </c:pt>
                <c:pt idx="667">
                  <c:v>2.7791666666666668</c:v>
                </c:pt>
                <c:pt idx="668">
                  <c:v>2.7833333333333332</c:v>
                </c:pt>
                <c:pt idx="669">
                  <c:v>2.7874999999999996</c:v>
                </c:pt>
                <c:pt idx="670">
                  <c:v>2.7916666666666665</c:v>
                </c:pt>
                <c:pt idx="671">
                  <c:v>2.7958333333333329</c:v>
                </c:pt>
                <c:pt idx="672">
                  <c:v>2.8</c:v>
                </c:pt>
                <c:pt idx="673">
                  <c:v>2.8041666666666667</c:v>
                </c:pt>
                <c:pt idx="674">
                  <c:v>2.8083333333333331</c:v>
                </c:pt>
                <c:pt idx="675">
                  <c:v>2.8125</c:v>
                </c:pt>
                <c:pt idx="676">
                  <c:v>2.8166666666666664</c:v>
                </c:pt>
                <c:pt idx="677">
                  <c:v>2.8208333333333333</c:v>
                </c:pt>
                <c:pt idx="678">
                  <c:v>2.8250000000000002</c:v>
                </c:pt>
                <c:pt idx="679">
                  <c:v>2.8291666666666666</c:v>
                </c:pt>
                <c:pt idx="680">
                  <c:v>2.8333333333333335</c:v>
                </c:pt>
                <c:pt idx="681">
                  <c:v>2.8374999999999999</c:v>
                </c:pt>
                <c:pt idx="682">
                  <c:v>2.8416666666666668</c:v>
                </c:pt>
                <c:pt idx="683">
                  <c:v>2.8458333333333332</c:v>
                </c:pt>
                <c:pt idx="684">
                  <c:v>2.8499999999999996</c:v>
                </c:pt>
                <c:pt idx="685">
                  <c:v>2.8541666666666665</c:v>
                </c:pt>
                <c:pt idx="686">
                  <c:v>2.8583333333333329</c:v>
                </c:pt>
                <c:pt idx="687">
                  <c:v>2.8624999999999998</c:v>
                </c:pt>
                <c:pt idx="688">
                  <c:v>2.8666666666666667</c:v>
                </c:pt>
                <c:pt idx="689">
                  <c:v>2.8708333333333331</c:v>
                </c:pt>
              </c:numCache>
            </c:numRef>
          </c:xVal>
          <c:yVal>
            <c:numRef>
              <c:f>Sheet1!$Z$3:$Z$692</c:f>
              <c:numCache>
                <c:formatCode>General</c:formatCode>
                <c:ptCount val="690"/>
                <c:pt idx="0">
                  <c:v>0.56096698746045615</c:v>
                </c:pt>
                <c:pt idx="1">
                  <c:v>0.63212209206458481</c:v>
                </c:pt>
                <c:pt idx="2">
                  <c:v>0.60233623432332162</c:v>
                </c:pt>
                <c:pt idx="3">
                  <c:v>0.52952635984467833</c:v>
                </c:pt>
                <c:pt idx="4">
                  <c:v>0.49643096235438589</c:v>
                </c:pt>
                <c:pt idx="5">
                  <c:v>0.38556138076190638</c:v>
                </c:pt>
                <c:pt idx="6">
                  <c:v>0.27138225942039762</c:v>
                </c:pt>
                <c:pt idx="7">
                  <c:v>0.39714476988350872</c:v>
                </c:pt>
                <c:pt idx="8">
                  <c:v>0.29785857741263155</c:v>
                </c:pt>
                <c:pt idx="9">
                  <c:v>0.28627518829102921</c:v>
                </c:pt>
                <c:pt idx="10">
                  <c:v>0.24987025105170754</c:v>
                </c:pt>
                <c:pt idx="11">
                  <c:v>0.27965610879297081</c:v>
                </c:pt>
                <c:pt idx="12">
                  <c:v>0.25317979080073683</c:v>
                </c:pt>
                <c:pt idx="13">
                  <c:v>0.24159640167913449</c:v>
                </c:pt>
                <c:pt idx="14">
                  <c:v>0.21512008368690061</c:v>
                </c:pt>
                <c:pt idx="15">
                  <c:v>0.24490594142816374</c:v>
                </c:pt>
                <c:pt idx="16">
                  <c:v>0.24159640167913449</c:v>
                </c:pt>
                <c:pt idx="17">
                  <c:v>0.20022715481626902</c:v>
                </c:pt>
                <c:pt idx="18">
                  <c:v>0.25979887029879534</c:v>
                </c:pt>
                <c:pt idx="19">
                  <c:v>0.25317979080073683</c:v>
                </c:pt>
                <c:pt idx="20">
                  <c:v>0.22339393305947369</c:v>
                </c:pt>
                <c:pt idx="21">
                  <c:v>0.2068462343143275</c:v>
                </c:pt>
                <c:pt idx="22">
                  <c:v>0.2068462343143275</c:v>
                </c:pt>
                <c:pt idx="23">
                  <c:v>0.23828686193010523</c:v>
                </c:pt>
                <c:pt idx="24">
                  <c:v>0.27138225942039762</c:v>
                </c:pt>
                <c:pt idx="25">
                  <c:v>0.24987025105170754</c:v>
                </c:pt>
                <c:pt idx="26">
                  <c:v>0.24490594142816374</c:v>
                </c:pt>
                <c:pt idx="27">
                  <c:v>0.2333225523065614</c:v>
                </c:pt>
                <c:pt idx="28">
                  <c:v>0.2333225523065614</c:v>
                </c:pt>
                <c:pt idx="29">
                  <c:v>0.23001301255753215</c:v>
                </c:pt>
                <c:pt idx="30">
                  <c:v>0.19195330544369588</c:v>
                </c:pt>
                <c:pt idx="31">
                  <c:v>0.1952628451927251</c:v>
                </c:pt>
                <c:pt idx="32">
                  <c:v>0.21181054393787135</c:v>
                </c:pt>
                <c:pt idx="33">
                  <c:v>0.21842962343592981</c:v>
                </c:pt>
                <c:pt idx="34">
                  <c:v>0.23828686193010523</c:v>
                </c:pt>
                <c:pt idx="35">
                  <c:v>0.22339393305947369</c:v>
                </c:pt>
                <c:pt idx="36">
                  <c:v>0.20353669456529824</c:v>
                </c:pt>
                <c:pt idx="37">
                  <c:v>0.23828686193010523</c:v>
                </c:pt>
                <c:pt idx="38">
                  <c:v>0.27965610879297081</c:v>
                </c:pt>
                <c:pt idx="39">
                  <c:v>0.24490594142816374</c:v>
                </c:pt>
                <c:pt idx="40">
                  <c:v>0.26476317992233916</c:v>
                </c:pt>
                <c:pt idx="41">
                  <c:v>0.27138225942039762</c:v>
                </c:pt>
                <c:pt idx="42">
                  <c:v>0.27634656904394156</c:v>
                </c:pt>
                <c:pt idx="43">
                  <c:v>0.2945490376636023</c:v>
                </c:pt>
                <c:pt idx="44">
                  <c:v>0.30613242678520464</c:v>
                </c:pt>
                <c:pt idx="45">
                  <c:v>0.31771581590680698</c:v>
                </c:pt>
                <c:pt idx="46">
                  <c:v>0.34750167364807016</c:v>
                </c:pt>
                <c:pt idx="47">
                  <c:v>0.36239460251870165</c:v>
                </c:pt>
                <c:pt idx="48">
                  <c:v>0.37066845189127484</c:v>
                </c:pt>
                <c:pt idx="49">
                  <c:v>0.38887092051093564</c:v>
                </c:pt>
                <c:pt idx="50">
                  <c:v>0.38225184101287724</c:v>
                </c:pt>
                <c:pt idx="51">
                  <c:v>0.40541861925608186</c:v>
                </c:pt>
                <c:pt idx="52">
                  <c:v>0.40872815900511111</c:v>
                </c:pt>
                <c:pt idx="53">
                  <c:v>0.40541861925608186</c:v>
                </c:pt>
                <c:pt idx="54">
                  <c:v>0.42031154812671345</c:v>
                </c:pt>
                <c:pt idx="55">
                  <c:v>0.40872815900511111</c:v>
                </c:pt>
                <c:pt idx="56">
                  <c:v>0.42362108787574271</c:v>
                </c:pt>
                <c:pt idx="57">
                  <c:v>0.41534723850316946</c:v>
                </c:pt>
                <c:pt idx="58">
                  <c:v>0.43520447699734499</c:v>
                </c:pt>
                <c:pt idx="59">
                  <c:v>0.42362108787574271</c:v>
                </c:pt>
                <c:pt idx="60">
                  <c:v>0.40872815900511111</c:v>
                </c:pt>
                <c:pt idx="61">
                  <c:v>0.43189493724831574</c:v>
                </c:pt>
                <c:pt idx="62">
                  <c:v>0.46168079498957892</c:v>
                </c:pt>
                <c:pt idx="63">
                  <c:v>0.47657372386021046</c:v>
                </c:pt>
                <c:pt idx="64">
                  <c:v>0.49146665273084206</c:v>
                </c:pt>
                <c:pt idx="65">
                  <c:v>0.49974050210341509</c:v>
                </c:pt>
                <c:pt idx="66">
                  <c:v>0.4881571129818128</c:v>
                </c:pt>
                <c:pt idx="67">
                  <c:v>0.47988326360923977</c:v>
                </c:pt>
                <c:pt idx="68">
                  <c:v>0.4881571129818128</c:v>
                </c:pt>
                <c:pt idx="69">
                  <c:v>0.5030500418524444</c:v>
                </c:pt>
                <c:pt idx="70">
                  <c:v>0.51463343097404679</c:v>
                </c:pt>
                <c:pt idx="71">
                  <c:v>0.5328358995937077</c:v>
                </c:pt>
                <c:pt idx="72">
                  <c:v>0.54441928871530987</c:v>
                </c:pt>
                <c:pt idx="73">
                  <c:v>0.56427652720948529</c:v>
                </c:pt>
                <c:pt idx="74">
                  <c:v>0.56427652720948529</c:v>
                </c:pt>
                <c:pt idx="75">
                  <c:v>0.56427652720948529</c:v>
                </c:pt>
                <c:pt idx="76">
                  <c:v>0.5708956067075438</c:v>
                </c:pt>
                <c:pt idx="77">
                  <c:v>0.57585991633108757</c:v>
                </c:pt>
                <c:pt idx="78">
                  <c:v>0.59406238495074848</c:v>
                </c:pt>
                <c:pt idx="79">
                  <c:v>0.61391962344492401</c:v>
                </c:pt>
                <c:pt idx="80">
                  <c:v>0.62053870294298252</c:v>
                </c:pt>
                <c:pt idx="81">
                  <c:v>0.62384824269201167</c:v>
                </c:pt>
                <c:pt idx="82">
                  <c:v>0.62881255231555544</c:v>
                </c:pt>
                <c:pt idx="83">
                  <c:v>0.63212209206458481</c:v>
                </c:pt>
                <c:pt idx="84">
                  <c:v>0.65197933055876012</c:v>
                </c:pt>
                <c:pt idx="85">
                  <c:v>0.66190794980584777</c:v>
                </c:pt>
                <c:pt idx="86">
                  <c:v>0.66687225942939177</c:v>
                </c:pt>
                <c:pt idx="87">
                  <c:v>0.66687225942939177</c:v>
                </c:pt>
                <c:pt idx="88">
                  <c:v>0.67018179917842102</c:v>
                </c:pt>
                <c:pt idx="89">
                  <c:v>0.68176518830002319</c:v>
                </c:pt>
                <c:pt idx="90">
                  <c:v>0.68507472804905256</c:v>
                </c:pt>
                <c:pt idx="91">
                  <c:v>0.68507472804905256</c:v>
                </c:pt>
                <c:pt idx="92">
                  <c:v>0.68838426779808182</c:v>
                </c:pt>
                <c:pt idx="93">
                  <c:v>0.69996765691968421</c:v>
                </c:pt>
                <c:pt idx="94">
                  <c:v>0.70824150629225724</c:v>
                </c:pt>
                <c:pt idx="95">
                  <c:v>0.70824150629225724</c:v>
                </c:pt>
                <c:pt idx="96">
                  <c:v>0.71155104604128649</c:v>
                </c:pt>
                <c:pt idx="97">
                  <c:v>0.72644397491191803</c:v>
                </c:pt>
                <c:pt idx="98">
                  <c:v>0.73471782428449117</c:v>
                </c:pt>
                <c:pt idx="99">
                  <c:v>0.73471782428449117</c:v>
                </c:pt>
                <c:pt idx="100">
                  <c:v>0.73471782428449117</c:v>
                </c:pt>
                <c:pt idx="101">
                  <c:v>0.73802736403352043</c:v>
                </c:pt>
                <c:pt idx="102">
                  <c:v>0.73802736403352043</c:v>
                </c:pt>
                <c:pt idx="103">
                  <c:v>0.74299167365706431</c:v>
                </c:pt>
                <c:pt idx="104">
                  <c:v>0.74630121340609346</c:v>
                </c:pt>
                <c:pt idx="105">
                  <c:v>0.76450368202575447</c:v>
                </c:pt>
                <c:pt idx="106">
                  <c:v>0.76946799164929836</c:v>
                </c:pt>
                <c:pt idx="107">
                  <c:v>0.76946799164929836</c:v>
                </c:pt>
                <c:pt idx="108">
                  <c:v>0.76119414227672499</c:v>
                </c:pt>
                <c:pt idx="109">
                  <c:v>0.77277753139832739</c:v>
                </c:pt>
                <c:pt idx="110">
                  <c:v>0.78767046026895893</c:v>
                </c:pt>
                <c:pt idx="111">
                  <c:v>0.79098000001798829</c:v>
                </c:pt>
                <c:pt idx="112">
                  <c:v>0.78767046026895893</c:v>
                </c:pt>
                <c:pt idx="113">
                  <c:v>0.7793966108963859</c:v>
                </c:pt>
                <c:pt idx="114">
                  <c:v>0.78436092051992989</c:v>
                </c:pt>
                <c:pt idx="115">
                  <c:v>0.79925384939056121</c:v>
                </c:pt>
                <c:pt idx="116">
                  <c:v>0.80256338913959047</c:v>
                </c:pt>
                <c:pt idx="117">
                  <c:v>0.79925384939056121</c:v>
                </c:pt>
                <c:pt idx="118">
                  <c:v>0.78767046026895893</c:v>
                </c:pt>
                <c:pt idx="119">
                  <c:v>0.79098000001798829</c:v>
                </c:pt>
                <c:pt idx="120">
                  <c:v>0.80256338913959047</c:v>
                </c:pt>
                <c:pt idx="121">
                  <c:v>0.80752769876313435</c:v>
                </c:pt>
                <c:pt idx="122">
                  <c:v>0.80256338913959047</c:v>
                </c:pt>
                <c:pt idx="123">
                  <c:v>0.79594430964153207</c:v>
                </c:pt>
                <c:pt idx="124">
                  <c:v>0.79925384939056121</c:v>
                </c:pt>
                <c:pt idx="125">
                  <c:v>0.79925384939056121</c:v>
                </c:pt>
                <c:pt idx="126">
                  <c:v>0.79098000001798829</c:v>
                </c:pt>
                <c:pt idx="127">
                  <c:v>0.79098000001798829</c:v>
                </c:pt>
                <c:pt idx="128">
                  <c:v>0.80256338913959047</c:v>
                </c:pt>
                <c:pt idx="129">
                  <c:v>0.80752769876313435</c:v>
                </c:pt>
                <c:pt idx="130">
                  <c:v>0.80752769876313435</c:v>
                </c:pt>
                <c:pt idx="131">
                  <c:v>0.79925384939056121</c:v>
                </c:pt>
                <c:pt idx="132">
                  <c:v>0.80256338913959047</c:v>
                </c:pt>
                <c:pt idx="133">
                  <c:v>0.79925384939056121</c:v>
                </c:pt>
                <c:pt idx="134">
                  <c:v>0.79925384939056121</c:v>
                </c:pt>
                <c:pt idx="135">
                  <c:v>0.81414677826119297</c:v>
                </c:pt>
                <c:pt idx="136">
                  <c:v>0.87040895399468998</c:v>
                </c:pt>
                <c:pt idx="137">
                  <c:v>0.92005205023012859</c:v>
                </c:pt>
                <c:pt idx="138">
                  <c:v>0.97300468621459635</c:v>
                </c:pt>
                <c:pt idx="139">
                  <c:v>0.85220648537502919</c:v>
                </c:pt>
                <c:pt idx="140">
                  <c:v>1.0110643933284327</c:v>
                </c:pt>
                <c:pt idx="141">
                  <c:v>0.9399092887243039</c:v>
                </c:pt>
                <c:pt idx="142">
                  <c:v>0.8406230962534269</c:v>
                </c:pt>
                <c:pt idx="143">
                  <c:v>0.91343297073207008</c:v>
                </c:pt>
                <c:pt idx="144">
                  <c:v>0.87040895399468998</c:v>
                </c:pt>
                <c:pt idx="145">
                  <c:v>0.90515912135949694</c:v>
                </c:pt>
                <c:pt idx="146">
                  <c:v>0.9696951464655672</c:v>
                </c:pt>
                <c:pt idx="147">
                  <c:v>0.9514926778459063</c:v>
                </c:pt>
                <c:pt idx="148">
                  <c:v>0.99286192470877177</c:v>
                </c:pt>
                <c:pt idx="149">
                  <c:v>0.96142129709299395</c:v>
                </c:pt>
                <c:pt idx="150">
                  <c:v>1.0226477824500348</c:v>
                </c:pt>
                <c:pt idx="151">
                  <c:v>0.92501635985367248</c:v>
                </c:pt>
                <c:pt idx="152">
                  <c:v>1.0077548535794034</c:v>
                </c:pt>
                <c:pt idx="153">
                  <c:v>1.0375407113206665</c:v>
                </c:pt>
                <c:pt idx="154">
                  <c:v>1.0309216318226082</c:v>
                </c:pt>
                <c:pt idx="155">
                  <c:v>1.0607074895638713</c:v>
                </c:pt>
                <c:pt idx="156">
                  <c:v>1.0756004184345027</c:v>
                </c:pt>
                <c:pt idx="157">
                  <c:v>1.0259573221990641</c:v>
                </c:pt>
                <c:pt idx="158">
                  <c:v>1.0838742678070759</c:v>
                </c:pt>
                <c:pt idx="159">
                  <c:v>1.0871838075561051</c:v>
                </c:pt>
                <c:pt idx="160">
                  <c:v>1.1169696652973684</c:v>
                </c:pt>
                <c:pt idx="161">
                  <c:v>1.1136601255483392</c:v>
                </c:pt>
                <c:pt idx="162">
                  <c:v>1.1368269037915437</c:v>
                </c:pt>
                <c:pt idx="163">
                  <c:v>1.140136443540573</c:v>
                </c:pt>
                <c:pt idx="164">
                  <c:v>1.1550293724112046</c:v>
                </c:pt>
                <c:pt idx="165">
                  <c:v>1.1368269037915437</c:v>
                </c:pt>
                <c:pt idx="166">
                  <c:v>1.1368269037915437</c:v>
                </c:pt>
                <c:pt idx="167">
                  <c:v>1.1633032217837778</c:v>
                </c:pt>
                <c:pt idx="168">
                  <c:v>1.1781961506544092</c:v>
                </c:pt>
                <c:pt idx="169">
                  <c:v>1.1897795397760118</c:v>
                </c:pt>
                <c:pt idx="170">
                  <c:v>1.2046724686466432</c:v>
                </c:pt>
                <c:pt idx="171">
                  <c:v>1.2079820083956723</c:v>
                </c:pt>
                <c:pt idx="172">
                  <c:v>1.2195653975172744</c:v>
                </c:pt>
                <c:pt idx="173">
                  <c:v>1.2543155648820821</c:v>
                </c:pt>
                <c:pt idx="174">
                  <c:v>1.262589414254655</c:v>
                </c:pt>
                <c:pt idx="175">
                  <c:v>1.262589414254655</c:v>
                </c:pt>
                <c:pt idx="176">
                  <c:v>1.2576251046311109</c:v>
                </c:pt>
                <c:pt idx="177">
                  <c:v>1.262589414254655</c:v>
                </c:pt>
                <c:pt idx="178">
                  <c:v>1.262589414254655</c:v>
                </c:pt>
                <c:pt idx="179">
                  <c:v>1.2576251046311109</c:v>
                </c:pt>
                <c:pt idx="180">
                  <c:v>1.2923752719959178</c:v>
                </c:pt>
                <c:pt idx="181">
                  <c:v>1.3602208368510176</c:v>
                </c:pt>
                <c:pt idx="182">
                  <c:v>1.3221611297371814</c:v>
                </c:pt>
                <c:pt idx="183">
                  <c:v>1.3420183682313567</c:v>
                </c:pt>
                <c:pt idx="184">
                  <c:v>1.375113765721649</c:v>
                </c:pt>
                <c:pt idx="185">
                  <c:v>1.3453279079803864</c:v>
                </c:pt>
                <c:pt idx="186">
                  <c:v>1.3569112971019881</c:v>
                </c:pt>
                <c:pt idx="187">
                  <c:v>1.375113765721649</c:v>
                </c:pt>
                <c:pt idx="188">
                  <c:v>1.409863933086456</c:v>
                </c:pt>
                <c:pt idx="189">
                  <c:v>1.3866971548432514</c:v>
                </c:pt>
                <c:pt idx="190">
                  <c:v>1.409863933086456</c:v>
                </c:pt>
                <c:pt idx="191">
                  <c:v>1.4247568619570876</c:v>
                </c:pt>
                <c:pt idx="192">
                  <c:v>1.4512331799493214</c:v>
                </c:pt>
                <c:pt idx="193">
                  <c:v>1.4479236402002924</c:v>
                </c:pt>
                <c:pt idx="194">
                  <c:v>1.4512331799493214</c:v>
                </c:pt>
                <c:pt idx="195">
                  <c:v>1.4710904184434974</c:v>
                </c:pt>
                <c:pt idx="196">
                  <c:v>1.4661261088199531</c:v>
                </c:pt>
                <c:pt idx="197">
                  <c:v>1.5157692050553917</c:v>
                </c:pt>
                <c:pt idx="198">
                  <c:v>1.5273525941769939</c:v>
                </c:pt>
                <c:pt idx="199">
                  <c:v>1.4892928870631577</c:v>
                </c:pt>
                <c:pt idx="200">
                  <c:v>1.5389359832985967</c:v>
                </c:pt>
                <c:pt idx="201">
                  <c:v>1.5769956904124327</c:v>
                </c:pt>
                <c:pt idx="202">
                  <c:v>1.5951981590320934</c:v>
                </c:pt>
                <c:pt idx="203">
                  <c:v>1.6299483263969006</c:v>
                </c:pt>
                <c:pt idx="204">
                  <c:v>1.6531151046401049</c:v>
                </c:pt>
                <c:pt idx="205">
                  <c:v>1.6630437238871929</c:v>
                </c:pt>
                <c:pt idx="206">
                  <c:v>1.6862105021303972</c:v>
                </c:pt>
                <c:pt idx="207">
                  <c:v>1.7093772803736023</c:v>
                </c:pt>
                <c:pt idx="208">
                  <c:v>1.7474369874874385</c:v>
                </c:pt>
                <c:pt idx="209">
                  <c:v>1.7507465272364677</c:v>
                </c:pt>
                <c:pt idx="210">
                  <c:v>1.7970800837228769</c:v>
                </c:pt>
                <c:pt idx="211">
                  <c:v>1.7970800837228769</c:v>
                </c:pt>
                <c:pt idx="212">
                  <c:v>1.8003896234719066</c:v>
                </c:pt>
                <c:pt idx="213">
                  <c:v>1.8384493305857423</c:v>
                </c:pt>
                <c:pt idx="214">
                  <c:v>1.9096044351898709</c:v>
                </c:pt>
                <c:pt idx="215">
                  <c:v>1.9526284519272512</c:v>
                </c:pt>
                <c:pt idx="216">
                  <c:v>1.9708309205469121</c:v>
                </c:pt>
                <c:pt idx="217">
                  <c:v>2.0055810879117191</c:v>
                </c:pt>
                <c:pt idx="218">
                  <c:v>2.0088906276607483</c:v>
                </c:pt>
                <c:pt idx="219">
                  <c:v>2.0469503347745843</c:v>
                </c:pt>
                <c:pt idx="220">
                  <c:v>2.0767361925158476</c:v>
                </c:pt>
                <c:pt idx="221">
                  <c:v>2.1263792887512865</c:v>
                </c:pt>
                <c:pt idx="222">
                  <c:v>2.1495460669944908</c:v>
                </c:pt>
                <c:pt idx="223">
                  <c:v>2.1876057741083272</c:v>
                </c:pt>
                <c:pt idx="224">
                  <c:v>2.217391631849591</c:v>
                </c:pt>
                <c:pt idx="225">
                  <c:v>2.2405584100927949</c:v>
                </c:pt>
                <c:pt idx="226">
                  <c:v>2.2852371967046898</c:v>
                </c:pt>
                <c:pt idx="227">
                  <c:v>2.319987364069497</c:v>
                </c:pt>
                <c:pt idx="228">
                  <c:v>2.3729400000539647</c:v>
                </c:pt>
                <c:pt idx="229">
                  <c:v>2.3878329289245963</c:v>
                </c:pt>
                <c:pt idx="230">
                  <c:v>2.4258926360384323</c:v>
                </c:pt>
                <c:pt idx="231">
                  <c:v>2.4573332636542107</c:v>
                </c:pt>
                <c:pt idx="232">
                  <c:v>2.4904286611445023</c:v>
                </c:pt>
                <c:pt idx="233">
                  <c:v>2.493738200893532</c:v>
                </c:pt>
                <c:pt idx="234">
                  <c:v>2.5483456067525148</c:v>
                </c:pt>
                <c:pt idx="235">
                  <c:v>2.5897148536153796</c:v>
                </c:pt>
                <c:pt idx="236">
                  <c:v>2.6161911716076136</c:v>
                </c:pt>
                <c:pt idx="237">
                  <c:v>2.6492865690979062</c:v>
                </c:pt>
                <c:pt idx="238">
                  <c:v>2.6658342678430524</c:v>
                </c:pt>
                <c:pt idx="239">
                  <c:v>2.7138225942039762</c:v>
                </c:pt>
                <c:pt idx="240">
                  <c:v>2.7452632218197541</c:v>
                </c:pt>
                <c:pt idx="241">
                  <c:v>2.7667752301884438</c:v>
                </c:pt>
                <c:pt idx="242">
                  <c:v>2.7568466109413565</c:v>
                </c:pt>
                <c:pt idx="243">
                  <c:v>2.7518823013178122</c:v>
                </c:pt>
                <c:pt idx="244">
                  <c:v>2.7667752301884438</c:v>
                </c:pt>
                <c:pt idx="245">
                  <c:v>2.7866324686826198</c:v>
                </c:pt>
                <c:pt idx="246">
                  <c:v>2.7717395398119882</c:v>
                </c:pt>
                <c:pt idx="247">
                  <c:v>2.7634656904394146</c:v>
                </c:pt>
                <c:pt idx="248">
                  <c:v>2.7717395398119882</c:v>
                </c:pt>
                <c:pt idx="249">
                  <c:v>2.7667752301884438</c:v>
                </c:pt>
                <c:pt idx="250">
                  <c:v>2.7667752301884438</c:v>
                </c:pt>
                <c:pt idx="251">
                  <c:v>2.7568466109413565</c:v>
                </c:pt>
                <c:pt idx="252">
                  <c:v>2.7485727615687834</c:v>
                </c:pt>
                <c:pt idx="253">
                  <c:v>2.7667752301884438</c:v>
                </c:pt>
                <c:pt idx="254">
                  <c:v>2.7717395398119882</c:v>
                </c:pt>
                <c:pt idx="255">
                  <c:v>2.7717395398119882</c:v>
                </c:pt>
                <c:pt idx="256">
                  <c:v>2.7750490795610174</c:v>
                </c:pt>
                <c:pt idx="257">
                  <c:v>2.7783586193100462</c:v>
                </c:pt>
                <c:pt idx="258">
                  <c:v>2.7949063180551921</c:v>
                </c:pt>
                <c:pt idx="259">
                  <c:v>2.7866324686826198</c:v>
                </c:pt>
                <c:pt idx="260">
                  <c:v>2.7949063180551921</c:v>
                </c:pt>
                <c:pt idx="261">
                  <c:v>2.7949063180551921</c:v>
                </c:pt>
                <c:pt idx="262">
                  <c:v>2.7982158578042222</c:v>
                </c:pt>
                <c:pt idx="263">
                  <c:v>2.7866324686826198</c:v>
                </c:pt>
                <c:pt idx="264">
                  <c:v>2.7750490795610174</c:v>
                </c:pt>
                <c:pt idx="265">
                  <c:v>2.7982158578042222</c:v>
                </c:pt>
                <c:pt idx="266">
                  <c:v>2.8246921757964558</c:v>
                </c:pt>
                <c:pt idx="267">
                  <c:v>2.8131087866748539</c:v>
                </c:pt>
                <c:pt idx="268">
                  <c:v>2.8131087866748539</c:v>
                </c:pt>
                <c:pt idx="269">
                  <c:v>2.8246921757964558</c:v>
                </c:pt>
                <c:pt idx="270">
                  <c:v>2.8428946444161167</c:v>
                </c:pt>
                <c:pt idx="271">
                  <c:v>2.8313112552945139</c:v>
                </c:pt>
                <c:pt idx="272">
                  <c:v>2.8164183264238827</c:v>
                </c:pt>
                <c:pt idx="273">
                  <c:v>2.8164183264238827</c:v>
                </c:pt>
                <c:pt idx="274">
                  <c:v>2.8246921757964558</c:v>
                </c:pt>
                <c:pt idx="275">
                  <c:v>2.8164183264238827</c:v>
                </c:pt>
                <c:pt idx="276">
                  <c:v>2.8280017155454851</c:v>
                </c:pt>
                <c:pt idx="277">
                  <c:v>2.8395851046670879</c:v>
                </c:pt>
                <c:pt idx="278">
                  <c:v>2.8478589540396611</c:v>
                </c:pt>
                <c:pt idx="279">
                  <c:v>2.8511684937886899</c:v>
                </c:pt>
                <c:pt idx="280">
                  <c:v>2.8693709624083508</c:v>
                </c:pt>
                <c:pt idx="281">
                  <c:v>2.8693709624083508</c:v>
                </c:pt>
                <c:pt idx="282">
                  <c:v>2.8859186611534966</c:v>
                </c:pt>
                <c:pt idx="283">
                  <c:v>2.8809543515299527</c:v>
                </c:pt>
                <c:pt idx="284">
                  <c:v>2.8809543515299527</c:v>
                </c:pt>
                <c:pt idx="285">
                  <c:v>2.8958472804005848</c:v>
                </c:pt>
                <c:pt idx="286">
                  <c:v>2.9157045188947608</c:v>
                </c:pt>
                <c:pt idx="287">
                  <c:v>2.9272879080163627</c:v>
                </c:pt>
                <c:pt idx="288">
                  <c:v>2.9190140586437892</c:v>
                </c:pt>
                <c:pt idx="289">
                  <c:v>2.9190140586437892</c:v>
                </c:pt>
                <c:pt idx="290">
                  <c:v>2.9190140586437892</c:v>
                </c:pt>
                <c:pt idx="291">
                  <c:v>2.9190140586437892</c:v>
                </c:pt>
                <c:pt idx="292">
                  <c:v>2.9190140586437892</c:v>
                </c:pt>
                <c:pt idx="293">
                  <c:v>2.9074306695221868</c:v>
                </c:pt>
                <c:pt idx="294">
                  <c:v>2.9041211297731579</c:v>
                </c:pt>
                <c:pt idx="295">
                  <c:v>2.9074306695221868</c:v>
                </c:pt>
                <c:pt idx="296">
                  <c:v>2.9074306695221868</c:v>
                </c:pt>
                <c:pt idx="297">
                  <c:v>2.9074306695221868</c:v>
                </c:pt>
                <c:pt idx="298">
                  <c:v>2.8958472804005848</c:v>
                </c:pt>
                <c:pt idx="299">
                  <c:v>2.8925377406515551</c:v>
                </c:pt>
                <c:pt idx="300">
                  <c:v>2.9008115900241287</c:v>
                </c:pt>
                <c:pt idx="301">
                  <c:v>2.8958472804005848</c:v>
                </c:pt>
                <c:pt idx="302">
                  <c:v>2.9008115900241287</c:v>
                </c:pt>
                <c:pt idx="303">
                  <c:v>2.9008115900241287</c:v>
                </c:pt>
                <c:pt idx="304">
                  <c:v>2.9041211297731579</c:v>
                </c:pt>
                <c:pt idx="305">
                  <c:v>2.9123949791457311</c:v>
                </c:pt>
                <c:pt idx="306">
                  <c:v>2.9074306695221868</c:v>
                </c:pt>
                <c:pt idx="307">
                  <c:v>2.9041211297731579</c:v>
                </c:pt>
                <c:pt idx="308">
                  <c:v>2.8925377406515551</c:v>
                </c:pt>
                <c:pt idx="309">
                  <c:v>2.8859186611534966</c:v>
                </c:pt>
                <c:pt idx="310">
                  <c:v>2.8743352720318951</c:v>
                </c:pt>
                <c:pt idx="311">
                  <c:v>2.8627518829102923</c:v>
                </c:pt>
                <c:pt idx="312">
                  <c:v>2.8577875732867484</c:v>
                </c:pt>
                <c:pt idx="313">
                  <c:v>2.8693709624083508</c:v>
                </c:pt>
                <c:pt idx="314">
                  <c:v>2.8693709624083508</c:v>
                </c:pt>
                <c:pt idx="315">
                  <c:v>2.8809543515299527</c:v>
                </c:pt>
                <c:pt idx="316">
                  <c:v>2.8925377406515551</c:v>
                </c:pt>
                <c:pt idx="317">
                  <c:v>2.8958472804005848</c:v>
                </c:pt>
                <c:pt idx="318">
                  <c:v>2.8892282009025267</c:v>
                </c:pt>
                <c:pt idx="319">
                  <c:v>2.8892282009025267</c:v>
                </c:pt>
                <c:pt idx="320">
                  <c:v>2.8859186611534966</c:v>
                </c:pt>
                <c:pt idx="321">
                  <c:v>2.8859186611534966</c:v>
                </c:pt>
                <c:pt idx="322">
                  <c:v>2.8776448117809239</c:v>
                </c:pt>
                <c:pt idx="323">
                  <c:v>2.8743352720318951</c:v>
                </c:pt>
                <c:pt idx="324">
                  <c:v>2.8693709624083508</c:v>
                </c:pt>
                <c:pt idx="325">
                  <c:v>2.8743352720318951</c:v>
                </c:pt>
                <c:pt idx="326">
                  <c:v>2.8693709624083508</c:v>
                </c:pt>
                <c:pt idx="327">
                  <c:v>2.8925377406515551</c:v>
                </c:pt>
                <c:pt idx="328">
                  <c:v>2.8859186611534966</c:v>
                </c:pt>
                <c:pt idx="329">
                  <c:v>2.8892282009025267</c:v>
                </c:pt>
                <c:pt idx="330">
                  <c:v>2.8892282009025267</c:v>
                </c:pt>
                <c:pt idx="331">
                  <c:v>2.8859186611534966</c:v>
                </c:pt>
                <c:pt idx="332">
                  <c:v>2.8809543515299527</c:v>
                </c:pt>
                <c:pt idx="333">
                  <c:v>2.8809543515299527</c:v>
                </c:pt>
                <c:pt idx="334">
                  <c:v>2.8660614226593215</c:v>
                </c:pt>
                <c:pt idx="335">
                  <c:v>2.8577875732867484</c:v>
                </c:pt>
                <c:pt idx="336">
                  <c:v>2.8511684937886899</c:v>
                </c:pt>
                <c:pt idx="337">
                  <c:v>2.8428946444161167</c:v>
                </c:pt>
                <c:pt idx="338">
                  <c:v>2.8395851046670879</c:v>
                </c:pt>
                <c:pt idx="339">
                  <c:v>2.8395851046670879</c:v>
                </c:pt>
                <c:pt idx="340">
                  <c:v>2.8280017155454851</c:v>
                </c:pt>
                <c:pt idx="341">
                  <c:v>2.8280017155454851</c:v>
                </c:pt>
                <c:pt idx="342">
                  <c:v>2.8313112552945139</c:v>
                </c:pt>
                <c:pt idx="343">
                  <c:v>2.8213826360474266</c:v>
                </c:pt>
                <c:pt idx="344">
                  <c:v>2.8213826360474266</c:v>
                </c:pt>
                <c:pt idx="345">
                  <c:v>2.8164183264238827</c:v>
                </c:pt>
                <c:pt idx="346">
                  <c:v>2.8164183264238827</c:v>
                </c:pt>
                <c:pt idx="347">
                  <c:v>2.8048349373022798</c:v>
                </c:pt>
                <c:pt idx="348">
                  <c:v>2.7866324686826198</c:v>
                </c:pt>
                <c:pt idx="349">
                  <c:v>2.7667752301884438</c:v>
                </c:pt>
                <c:pt idx="350">
                  <c:v>2.7601561506903862</c:v>
                </c:pt>
                <c:pt idx="351">
                  <c:v>2.7634656904394146</c:v>
                </c:pt>
                <c:pt idx="352">
                  <c:v>2.7667752301884438</c:v>
                </c:pt>
                <c:pt idx="353">
                  <c:v>2.7634656904394146</c:v>
                </c:pt>
                <c:pt idx="354">
                  <c:v>2.7634656904394146</c:v>
                </c:pt>
                <c:pt idx="355">
                  <c:v>2.7568466109413565</c:v>
                </c:pt>
                <c:pt idx="356">
                  <c:v>2.7485727615687834</c:v>
                </c:pt>
                <c:pt idx="357">
                  <c:v>2.7303702929491229</c:v>
                </c:pt>
                <c:pt idx="358">
                  <c:v>2.7038939749568889</c:v>
                </c:pt>
                <c:pt idx="359">
                  <c:v>2.6989296653333441</c:v>
                </c:pt>
                <c:pt idx="360">
                  <c:v>2.7254059833255782</c:v>
                </c:pt>
                <c:pt idx="361">
                  <c:v>2.7452632218197541</c:v>
                </c:pt>
                <c:pt idx="362">
                  <c:v>2.7601561506903862</c:v>
                </c:pt>
                <c:pt idx="363">
                  <c:v>2.7601561506903862</c:v>
                </c:pt>
                <c:pt idx="364">
                  <c:v>2.7518823013178122</c:v>
                </c:pt>
                <c:pt idx="365">
                  <c:v>2.7518823013178122</c:v>
                </c:pt>
                <c:pt idx="366">
                  <c:v>2.7601561506903862</c:v>
                </c:pt>
                <c:pt idx="367">
                  <c:v>2.7667752301884438</c:v>
                </c:pt>
                <c:pt idx="368">
                  <c:v>2.7899420084316491</c:v>
                </c:pt>
                <c:pt idx="369">
                  <c:v>2.7899420084316491</c:v>
                </c:pt>
                <c:pt idx="370">
                  <c:v>2.7833229289335906</c:v>
                </c:pt>
                <c:pt idx="371">
                  <c:v>2.7750490795610174</c:v>
                </c:pt>
                <c:pt idx="372">
                  <c:v>2.7568466109413565</c:v>
                </c:pt>
                <c:pt idx="373">
                  <c:v>2.7254059833255782</c:v>
                </c:pt>
                <c:pt idx="374">
                  <c:v>2.6989296653333441</c:v>
                </c:pt>
                <c:pt idx="375">
                  <c:v>2.6873462762117422</c:v>
                </c:pt>
                <c:pt idx="376">
                  <c:v>2.6989296653333441</c:v>
                </c:pt>
                <c:pt idx="377">
                  <c:v>2.7138225942039762</c:v>
                </c:pt>
                <c:pt idx="378">
                  <c:v>2.7402989121962102</c:v>
                </c:pt>
                <c:pt idx="379">
                  <c:v>2.7568466109413565</c:v>
                </c:pt>
                <c:pt idx="380">
                  <c:v>2.7634656904394146</c:v>
                </c:pt>
                <c:pt idx="381">
                  <c:v>2.7518823013178122</c:v>
                </c:pt>
                <c:pt idx="382">
                  <c:v>2.7402989121962102</c:v>
                </c:pt>
                <c:pt idx="383">
                  <c:v>2.7138225942039762</c:v>
                </c:pt>
                <c:pt idx="384">
                  <c:v>2.7105130544549465</c:v>
                </c:pt>
                <c:pt idx="385">
                  <c:v>2.7138225942039762</c:v>
                </c:pt>
                <c:pt idx="386">
                  <c:v>2.7336798326981522</c:v>
                </c:pt>
                <c:pt idx="387">
                  <c:v>2.7518823013178122</c:v>
                </c:pt>
                <c:pt idx="388">
                  <c:v>2.7634656904394146</c:v>
                </c:pt>
                <c:pt idx="389">
                  <c:v>2.7667752301884438</c:v>
                </c:pt>
                <c:pt idx="390">
                  <c:v>2.7634656904394146</c:v>
                </c:pt>
                <c:pt idx="391">
                  <c:v>2.7601561506903862</c:v>
                </c:pt>
                <c:pt idx="392">
                  <c:v>2.7667752301884438</c:v>
                </c:pt>
                <c:pt idx="393">
                  <c:v>2.7667752301884438</c:v>
                </c:pt>
                <c:pt idx="394">
                  <c:v>2.7485727615687834</c:v>
                </c:pt>
                <c:pt idx="395">
                  <c:v>2.7254059833255782</c:v>
                </c:pt>
                <c:pt idx="396">
                  <c:v>2.7038939749568889</c:v>
                </c:pt>
                <c:pt idx="397">
                  <c:v>2.6923105858352865</c:v>
                </c:pt>
                <c:pt idx="398">
                  <c:v>2.7038939749568889</c:v>
                </c:pt>
                <c:pt idx="399">
                  <c:v>2.7187869038275201</c:v>
                </c:pt>
                <c:pt idx="400">
                  <c:v>2.7336798326981522</c:v>
                </c:pt>
                <c:pt idx="401">
                  <c:v>2.7402989121962102</c:v>
                </c:pt>
                <c:pt idx="402">
                  <c:v>2.7303702929491229</c:v>
                </c:pt>
                <c:pt idx="403">
                  <c:v>2.7138225942039762</c:v>
                </c:pt>
                <c:pt idx="404">
                  <c:v>2.6989296653333441</c:v>
                </c:pt>
                <c:pt idx="405">
                  <c:v>2.6989296653333441</c:v>
                </c:pt>
                <c:pt idx="406">
                  <c:v>2.6873462762117422</c:v>
                </c:pt>
                <c:pt idx="407">
                  <c:v>2.6757628870901407</c:v>
                </c:pt>
                <c:pt idx="408">
                  <c:v>2.6757628870901407</c:v>
                </c:pt>
                <c:pt idx="409">
                  <c:v>2.6840367364627133</c:v>
                </c:pt>
                <c:pt idx="410">
                  <c:v>2.6757628870901407</c:v>
                </c:pt>
                <c:pt idx="411">
                  <c:v>2.6575604184704793</c:v>
                </c:pt>
                <c:pt idx="412">
                  <c:v>2.6542508787214505</c:v>
                </c:pt>
                <c:pt idx="413">
                  <c:v>2.6608699582195081</c:v>
                </c:pt>
                <c:pt idx="414">
                  <c:v>2.6840367364627133</c:v>
                </c:pt>
                <c:pt idx="415">
                  <c:v>2.6873462762117422</c:v>
                </c:pt>
                <c:pt idx="416">
                  <c:v>2.6840367364627133</c:v>
                </c:pt>
                <c:pt idx="417">
                  <c:v>2.6807271967136841</c:v>
                </c:pt>
                <c:pt idx="418">
                  <c:v>2.6757628870901407</c:v>
                </c:pt>
                <c:pt idx="419">
                  <c:v>2.6658342678430524</c:v>
                </c:pt>
                <c:pt idx="420">
                  <c:v>2.6542508787214505</c:v>
                </c:pt>
                <c:pt idx="421">
                  <c:v>2.6492865690979062</c:v>
                </c:pt>
                <c:pt idx="422">
                  <c:v>2.6492865690979062</c:v>
                </c:pt>
                <c:pt idx="423">
                  <c:v>2.6575604184704793</c:v>
                </c:pt>
                <c:pt idx="424">
                  <c:v>2.6691438075920813</c:v>
                </c:pt>
                <c:pt idx="425">
                  <c:v>2.6608699582195081</c:v>
                </c:pt>
                <c:pt idx="426">
                  <c:v>2.6691438075920813</c:v>
                </c:pt>
                <c:pt idx="427">
                  <c:v>2.6873462762117422</c:v>
                </c:pt>
                <c:pt idx="428">
                  <c:v>2.6807271967136841</c:v>
                </c:pt>
                <c:pt idx="429">
                  <c:v>2.6608699582195081</c:v>
                </c:pt>
                <c:pt idx="430">
                  <c:v>2.6575604184704793</c:v>
                </c:pt>
                <c:pt idx="431">
                  <c:v>2.6459770293488765</c:v>
                </c:pt>
                <c:pt idx="432">
                  <c:v>2.6459770293488765</c:v>
                </c:pt>
                <c:pt idx="433">
                  <c:v>2.6426674895998477</c:v>
                </c:pt>
                <c:pt idx="434">
                  <c:v>2.6393579498508184</c:v>
                </c:pt>
                <c:pt idx="435">
                  <c:v>2.6492865690979062</c:v>
                </c:pt>
                <c:pt idx="436">
                  <c:v>2.6426674895998477</c:v>
                </c:pt>
                <c:pt idx="437">
                  <c:v>2.6459770293488765</c:v>
                </c:pt>
                <c:pt idx="438">
                  <c:v>2.6608699582195081</c:v>
                </c:pt>
                <c:pt idx="439">
                  <c:v>2.6691438075920813</c:v>
                </c:pt>
                <c:pt idx="440">
                  <c:v>2.6658342678430524</c:v>
                </c:pt>
                <c:pt idx="441">
                  <c:v>2.6724533473411105</c:v>
                </c:pt>
                <c:pt idx="442">
                  <c:v>2.6807271967136841</c:v>
                </c:pt>
                <c:pt idx="443">
                  <c:v>2.6807271967136841</c:v>
                </c:pt>
                <c:pt idx="444">
                  <c:v>2.6658342678430524</c:v>
                </c:pt>
                <c:pt idx="445">
                  <c:v>2.6724533473411105</c:v>
                </c:pt>
                <c:pt idx="446">
                  <c:v>2.6658342678430524</c:v>
                </c:pt>
                <c:pt idx="447">
                  <c:v>2.6691438075920813</c:v>
                </c:pt>
                <c:pt idx="448">
                  <c:v>2.6840367364627133</c:v>
                </c:pt>
                <c:pt idx="449">
                  <c:v>2.6923105858352865</c:v>
                </c:pt>
                <c:pt idx="450">
                  <c:v>2.6956201255843157</c:v>
                </c:pt>
                <c:pt idx="451">
                  <c:v>2.6956201255843157</c:v>
                </c:pt>
                <c:pt idx="452">
                  <c:v>2.7072035147059181</c:v>
                </c:pt>
                <c:pt idx="453">
                  <c:v>2.7038939749568889</c:v>
                </c:pt>
                <c:pt idx="454">
                  <c:v>2.6956201255843157</c:v>
                </c:pt>
                <c:pt idx="455">
                  <c:v>2.6989296653333441</c:v>
                </c:pt>
                <c:pt idx="456">
                  <c:v>2.6956201255843157</c:v>
                </c:pt>
                <c:pt idx="457">
                  <c:v>2.6873462762117422</c:v>
                </c:pt>
                <c:pt idx="458">
                  <c:v>2.6840367364627133</c:v>
                </c:pt>
                <c:pt idx="459">
                  <c:v>2.6757628870901407</c:v>
                </c:pt>
                <c:pt idx="460">
                  <c:v>2.6757628870901407</c:v>
                </c:pt>
                <c:pt idx="461">
                  <c:v>2.6691438075920813</c:v>
                </c:pt>
                <c:pt idx="462">
                  <c:v>2.6724533473411105</c:v>
                </c:pt>
                <c:pt idx="463">
                  <c:v>2.6757628870901407</c:v>
                </c:pt>
                <c:pt idx="464">
                  <c:v>2.6923105858352865</c:v>
                </c:pt>
                <c:pt idx="465">
                  <c:v>2.6807271967136841</c:v>
                </c:pt>
                <c:pt idx="466">
                  <c:v>2.6840367364627133</c:v>
                </c:pt>
                <c:pt idx="467">
                  <c:v>2.6989296653333441</c:v>
                </c:pt>
                <c:pt idx="468">
                  <c:v>2.7072035147059181</c:v>
                </c:pt>
                <c:pt idx="469">
                  <c:v>2.7105130544549465</c:v>
                </c:pt>
                <c:pt idx="470">
                  <c:v>2.7072035147059181</c:v>
                </c:pt>
                <c:pt idx="471">
                  <c:v>2.6989296653333441</c:v>
                </c:pt>
                <c:pt idx="472">
                  <c:v>2.7038939749568889</c:v>
                </c:pt>
                <c:pt idx="473">
                  <c:v>2.6873462762117422</c:v>
                </c:pt>
                <c:pt idx="474">
                  <c:v>2.6658342678430524</c:v>
                </c:pt>
                <c:pt idx="475">
                  <c:v>2.6492865690979062</c:v>
                </c:pt>
                <c:pt idx="476">
                  <c:v>2.6459770293488765</c:v>
                </c:pt>
                <c:pt idx="477">
                  <c:v>2.6608699582195081</c:v>
                </c:pt>
                <c:pt idx="478">
                  <c:v>2.6757628870901407</c:v>
                </c:pt>
                <c:pt idx="479">
                  <c:v>2.6956201255843157</c:v>
                </c:pt>
                <c:pt idx="480">
                  <c:v>2.6989296653333441</c:v>
                </c:pt>
                <c:pt idx="481">
                  <c:v>2.6956201255843157</c:v>
                </c:pt>
                <c:pt idx="482">
                  <c:v>2.6989296653333441</c:v>
                </c:pt>
                <c:pt idx="483">
                  <c:v>2.6956201255843157</c:v>
                </c:pt>
                <c:pt idx="484">
                  <c:v>2.7072035147059181</c:v>
                </c:pt>
                <c:pt idx="485">
                  <c:v>2.6989296653333441</c:v>
                </c:pt>
                <c:pt idx="486">
                  <c:v>2.6956201255843157</c:v>
                </c:pt>
                <c:pt idx="487">
                  <c:v>2.6923105858352865</c:v>
                </c:pt>
                <c:pt idx="488">
                  <c:v>2.6840367364627133</c:v>
                </c:pt>
                <c:pt idx="489">
                  <c:v>2.6923105858352865</c:v>
                </c:pt>
                <c:pt idx="490">
                  <c:v>2.6840367364627133</c:v>
                </c:pt>
                <c:pt idx="491">
                  <c:v>2.6956201255843157</c:v>
                </c:pt>
                <c:pt idx="492">
                  <c:v>2.6989296653333441</c:v>
                </c:pt>
                <c:pt idx="493">
                  <c:v>2.7072035147059181</c:v>
                </c:pt>
                <c:pt idx="494">
                  <c:v>2.7105130544549465</c:v>
                </c:pt>
                <c:pt idx="495">
                  <c:v>2.7138225942039762</c:v>
                </c:pt>
                <c:pt idx="496">
                  <c:v>2.7038939749568889</c:v>
                </c:pt>
                <c:pt idx="497">
                  <c:v>2.7038939749568889</c:v>
                </c:pt>
                <c:pt idx="498">
                  <c:v>2.6923105858352865</c:v>
                </c:pt>
                <c:pt idx="499">
                  <c:v>2.6989296653333441</c:v>
                </c:pt>
                <c:pt idx="500">
                  <c:v>2.7072035147059181</c:v>
                </c:pt>
                <c:pt idx="501">
                  <c:v>2.7220964435765498</c:v>
                </c:pt>
                <c:pt idx="502">
                  <c:v>2.7254059833255782</c:v>
                </c:pt>
                <c:pt idx="503">
                  <c:v>2.7220964435765498</c:v>
                </c:pt>
                <c:pt idx="504">
                  <c:v>2.6923105858352865</c:v>
                </c:pt>
                <c:pt idx="505">
                  <c:v>2.6691438075920813</c:v>
                </c:pt>
                <c:pt idx="506">
                  <c:v>2.6426674895998477</c:v>
                </c:pt>
                <c:pt idx="507">
                  <c:v>2.6228102511056721</c:v>
                </c:pt>
                <c:pt idx="508">
                  <c:v>2.6161911716076136</c:v>
                </c:pt>
                <c:pt idx="509">
                  <c:v>2.6426674895998477</c:v>
                </c:pt>
                <c:pt idx="510">
                  <c:v>2.6807271967136841</c:v>
                </c:pt>
                <c:pt idx="511">
                  <c:v>2.6840367364627133</c:v>
                </c:pt>
                <c:pt idx="512">
                  <c:v>2.6807271967136841</c:v>
                </c:pt>
                <c:pt idx="513">
                  <c:v>2.7072035147059181</c:v>
                </c:pt>
                <c:pt idx="514">
                  <c:v>2.7138225942039762</c:v>
                </c:pt>
                <c:pt idx="515">
                  <c:v>2.7187869038275201</c:v>
                </c:pt>
                <c:pt idx="516">
                  <c:v>2.6989296653333441</c:v>
                </c:pt>
                <c:pt idx="517">
                  <c:v>2.6393579498508184</c:v>
                </c:pt>
                <c:pt idx="518">
                  <c:v>2.6277745607292164</c:v>
                </c:pt>
                <c:pt idx="519">
                  <c:v>2.6161911716076136</c:v>
                </c:pt>
                <c:pt idx="520">
                  <c:v>2.6343936402272745</c:v>
                </c:pt>
                <c:pt idx="521">
                  <c:v>2.6343936402272745</c:v>
                </c:pt>
                <c:pt idx="522">
                  <c:v>2.6459770293488765</c:v>
                </c:pt>
                <c:pt idx="523">
                  <c:v>2.6492865690979062</c:v>
                </c:pt>
                <c:pt idx="524">
                  <c:v>2.6492865690979062</c:v>
                </c:pt>
                <c:pt idx="525">
                  <c:v>2.6426674895998477</c:v>
                </c:pt>
                <c:pt idx="526">
                  <c:v>2.6310841004782457</c:v>
                </c:pt>
                <c:pt idx="527">
                  <c:v>2.6277745607292164</c:v>
                </c:pt>
                <c:pt idx="528">
                  <c:v>2.6277745607292164</c:v>
                </c:pt>
                <c:pt idx="529">
                  <c:v>2.6426674895998477</c:v>
                </c:pt>
                <c:pt idx="530">
                  <c:v>2.6492865690979062</c:v>
                </c:pt>
                <c:pt idx="531">
                  <c:v>2.6608699582195081</c:v>
                </c:pt>
                <c:pt idx="532">
                  <c:v>2.6691438075920813</c:v>
                </c:pt>
                <c:pt idx="533">
                  <c:v>2.6691438075920813</c:v>
                </c:pt>
                <c:pt idx="534">
                  <c:v>2.6757628870901407</c:v>
                </c:pt>
                <c:pt idx="535">
                  <c:v>2.6807271967136841</c:v>
                </c:pt>
                <c:pt idx="536">
                  <c:v>2.6724533473411105</c:v>
                </c:pt>
                <c:pt idx="537">
                  <c:v>2.6575604184704793</c:v>
                </c:pt>
                <c:pt idx="538">
                  <c:v>2.6542508787214505</c:v>
                </c:pt>
                <c:pt idx="539">
                  <c:v>2.6658342678430524</c:v>
                </c:pt>
                <c:pt idx="540">
                  <c:v>2.6575604184704793</c:v>
                </c:pt>
                <c:pt idx="541">
                  <c:v>2.6426674895998477</c:v>
                </c:pt>
                <c:pt idx="542">
                  <c:v>2.6393579498508184</c:v>
                </c:pt>
                <c:pt idx="543">
                  <c:v>2.6575604184704793</c:v>
                </c:pt>
                <c:pt idx="544">
                  <c:v>2.6840367364627133</c:v>
                </c:pt>
                <c:pt idx="545">
                  <c:v>2.6956201255843157</c:v>
                </c:pt>
                <c:pt idx="546">
                  <c:v>2.7038939749568889</c:v>
                </c:pt>
                <c:pt idx="547">
                  <c:v>2.7038939749568889</c:v>
                </c:pt>
                <c:pt idx="548">
                  <c:v>2.6807271967136841</c:v>
                </c:pt>
                <c:pt idx="549">
                  <c:v>2.6608699582195081</c:v>
                </c:pt>
                <c:pt idx="550">
                  <c:v>2.6426674895998477</c:v>
                </c:pt>
                <c:pt idx="551">
                  <c:v>2.6195007113566433</c:v>
                </c:pt>
                <c:pt idx="552">
                  <c:v>2.6195007113566433</c:v>
                </c:pt>
                <c:pt idx="553">
                  <c:v>2.6343936402272745</c:v>
                </c:pt>
                <c:pt idx="554">
                  <c:v>2.6310841004782457</c:v>
                </c:pt>
                <c:pt idx="555">
                  <c:v>2.6343936402272745</c:v>
                </c:pt>
                <c:pt idx="556">
                  <c:v>2.6228102511056721</c:v>
                </c:pt>
                <c:pt idx="557">
                  <c:v>2.6161911716076136</c:v>
                </c:pt>
                <c:pt idx="558">
                  <c:v>2.6161911716076136</c:v>
                </c:pt>
                <c:pt idx="559">
                  <c:v>2.6277745607292164</c:v>
                </c:pt>
                <c:pt idx="560">
                  <c:v>2.6492865690979062</c:v>
                </c:pt>
                <c:pt idx="561">
                  <c:v>2.6542508787214505</c:v>
                </c:pt>
                <c:pt idx="562">
                  <c:v>2.6608699582195081</c:v>
                </c:pt>
                <c:pt idx="563">
                  <c:v>2.6393579498508184</c:v>
                </c:pt>
                <c:pt idx="564">
                  <c:v>2.6079173222350405</c:v>
                </c:pt>
                <c:pt idx="565">
                  <c:v>2.5930243933644093</c:v>
                </c:pt>
                <c:pt idx="566">
                  <c:v>2.5847505439918357</c:v>
                </c:pt>
                <c:pt idx="567">
                  <c:v>2.6012982427369824</c:v>
                </c:pt>
                <c:pt idx="568">
                  <c:v>2.6046077824860117</c:v>
                </c:pt>
                <c:pt idx="569">
                  <c:v>2.6161911716076136</c:v>
                </c:pt>
                <c:pt idx="570">
                  <c:v>2.6161911716076136</c:v>
                </c:pt>
                <c:pt idx="571">
                  <c:v>2.5930243933644093</c:v>
                </c:pt>
                <c:pt idx="572">
                  <c:v>2.5665480753721752</c:v>
                </c:pt>
                <c:pt idx="573">
                  <c:v>2.5549646862505728</c:v>
                </c:pt>
                <c:pt idx="574">
                  <c:v>2.5483456067525148</c:v>
                </c:pt>
                <c:pt idx="575">
                  <c:v>2.5781314644937776</c:v>
                </c:pt>
                <c:pt idx="576">
                  <c:v>2.5847505439918357</c:v>
                </c:pt>
                <c:pt idx="577">
                  <c:v>2.5748219247447484</c:v>
                </c:pt>
                <c:pt idx="578">
                  <c:v>2.5847505439918357</c:v>
                </c:pt>
                <c:pt idx="579">
                  <c:v>2.5963339331134376</c:v>
                </c:pt>
                <c:pt idx="580">
                  <c:v>2.6112268619840702</c:v>
                </c:pt>
                <c:pt idx="581">
                  <c:v>2.6079173222350405</c:v>
                </c:pt>
                <c:pt idx="582">
                  <c:v>2.6161911716076136</c:v>
                </c:pt>
                <c:pt idx="583">
                  <c:v>2.6161911716076136</c:v>
                </c:pt>
                <c:pt idx="584">
                  <c:v>2.6079173222350405</c:v>
                </c:pt>
                <c:pt idx="585">
                  <c:v>2.6195007113566433</c:v>
                </c:pt>
                <c:pt idx="586">
                  <c:v>2.6310841004782457</c:v>
                </c:pt>
                <c:pt idx="587">
                  <c:v>2.6343936402272745</c:v>
                </c:pt>
                <c:pt idx="588">
                  <c:v>2.6228102511056721</c:v>
                </c:pt>
                <c:pt idx="589">
                  <c:v>2.6277745607292164</c:v>
                </c:pt>
                <c:pt idx="590">
                  <c:v>2.6195007113566433</c:v>
                </c:pt>
                <c:pt idx="591">
                  <c:v>2.6112268619840702</c:v>
                </c:pt>
                <c:pt idx="592">
                  <c:v>2.6112268619840702</c:v>
                </c:pt>
                <c:pt idx="593">
                  <c:v>2.6012982427369824</c:v>
                </c:pt>
                <c:pt idx="594">
                  <c:v>2.5930243933644093</c:v>
                </c:pt>
                <c:pt idx="595">
                  <c:v>2.6079173222350405</c:v>
                </c:pt>
                <c:pt idx="596">
                  <c:v>2.6195007113566433</c:v>
                </c:pt>
                <c:pt idx="597">
                  <c:v>2.6277745607292164</c:v>
                </c:pt>
                <c:pt idx="598">
                  <c:v>2.6161911716076136</c:v>
                </c:pt>
                <c:pt idx="599">
                  <c:v>2.6046077824860117</c:v>
                </c:pt>
                <c:pt idx="600">
                  <c:v>2.5748219247447484</c:v>
                </c:pt>
                <c:pt idx="601">
                  <c:v>2.54338129712897</c:v>
                </c:pt>
                <c:pt idx="602">
                  <c:v>2.54338129712897</c:v>
                </c:pt>
                <c:pt idx="603">
                  <c:v>2.5284883682583392</c:v>
                </c:pt>
                <c:pt idx="604">
                  <c:v>2.5400717573799412</c:v>
                </c:pt>
                <c:pt idx="605">
                  <c:v>2.563238535623146</c:v>
                </c:pt>
                <c:pt idx="606">
                  <c:v>2.5748219247447484</c:v>
                </c:pt>
                <c:pt idx="607">
                  <c:v>2.5897148536153796</c:v>
                </c:pt>
                <c:pt idx="608">
                  <c:v>2.6161911716076136</c:v>
                </c:pt>
                <c:pt idx="609">
                  <c:v>2.6426674895998477</c:v>
                </c:pt>
                <c:pt idx="610">
                  <c:v>2.6459770293488765</c:v>
                </c:pt>
                <c:pt idx="611">
                  <c:v>2.6310841004782457</c:v>
                </c:pt>
                <c:pt idx="612">
                  <c:v>2.6195007113566433</c:v>
                </c:pt>
                <c:pt idx="613">
                  <c:v>2.6310841004782457</c:v>
                </c:pt>
                <c:pt idx="614">
                  <c:v>2.6161911716076136</c:v>
                </c:pt>
                <c:pt idx="615">
                  <c:v>2.6161911716076136</c:v>
                </c:pt>
                <c:pt idx="616">
                  <c:v>2.6079173222350405</c:v>
                </c:pt>
                <c:pt idx="617">
                  <c:v>2.5930243933644093</c:v>
                </c:pt>
                <c:pt idx="618">
                  <c:v>2.5963339331134376</c:v>
                </c:pt>
                <c:pt idx="619">
                  <c:v>2.5930243933644093</c:v>
                </c:pt>
                <c:pt idx="620">
                  <c:v>2.5930243933644093</c:v>
                </c:pt>
                <c:pt idx="621">
                  <c:v>2.6046077824860117</c:v>
                </c:pt>
                <c:pt idx="622">
                  <c:v>2.6079173222350405</c:v>
                </c:pt>
                <c:pt idx="623">
                  <c:v>2.6112268619840702</c:v>
                </c:pt>
                <c:pt idx="624">
                  <c:v>2.6195007113566433</c:v>
                </c:pt>
                <c:pt idx="625">
                  <c:v>2.6112268619840702</c:v>
                </c:pt>
                <c:pt idx="626">
                  <c:v>2.6046077824860117</c:v>
                </c:pt>
                <c:pt idx="627">
                  <c:v>2.6046077824860117</c:v>
                </c:pt>
                <c:pt idx="628">
                  <c:v>2.5781314644937776</c:v>
                </c:pt>
                <c:pt idx="629">
                  <c:v>2.5781314644937776</c:v>
                </c:pt>
                <c:pt idx="630">
                  <c:v>2.5930243933644093</c:v>
                </c:pt>
                <c:pt idx="631">
                  <c:v>2.6012982427369824</c:v>
                </c:pt>
                <c:pt idx="632">
                  <c:v>2.5930243933644093</c:v>
                </c:pt>
                <c:pt idx="633">
                  <c:v>2.5930243933644093</c:v>
                </c:pt>
                <c:pt idx="634">
                  <c:v>2.5897148536153796</c:v>
                </c:pt>
                <c:pt idx="635">
                  <c:v>2.5963339331134376</c:v>
                </c:pt>
                <c:pt idx="636">
                  <c:v>2.5897148536153796</c:v>
                </c:pt>
                <c:pt idx="637">
                  <c:v>2.5897148536153796</c:v>
                </c:pt>
                <c:pt idx="638">
                  <c:v>2.5814410042428069</c:v>
                </c:pt>
                <c:pt idx="639">
                  <c:v>2.5698576151212036</c:v>
                </c:pt>
                <c:pt idx="640">
                  <c:v>2.531797908007368</c:v>
                </c:pt>
                <c:pt idx="641">
                  <c:v>2.5135954393877076</c:v>
                </c:pt>
                <c:pt idx="642">
                  <c:v>2.5367622176309119</c:v>
                </c:pt>
                <c:pt idx="643">
                  <c:v>2.5582742259996025</c:v>
                </c:pt>
                <c:pt idx="644">
                  <c:v>2.54338129712897</c:v>
                </c:pt>
                <c:pt idx="645">
                  <c:v>2.5483456067525148</c:v>
                </c:pt>
                <c:pt idx="646">
                  <c:v>2.5400717573799412</c:v>
                </c:pt>
                <c:pt idx="647">
                  <c:v>2.5483456067525148</c:v>
                </c:pt>
                <c:pt idx="648">
                  <c:v>2.563238535623146</c:v>
                </c:pt>
                <c:pt idx="649">
                  <c:v>2.5781314644937776</c:v>
                </c:pt>
                <c:pt idx="650">
                  <c:v>2.5897148536153796</c:v>
                </c:pt>
                <c:pt idx="651">
                  <c:v>2.6079173222350405</c:v>
                </c:pt>
                <c:pt idx="652">
                  <c:v>2.6079173222350405</c:v>
                </c:pt>
                <c:pt idx="653">
                  <c:v>2.5930243933644093</c:v>
                </c:pt>
                <c:pt idx="654">
                  <c:v>2.551655146501544</c:v>
                </c:pt>
                <c:pt idx="655">
                  <c:v>2.493738200893532</c:v>
                </c:pt>
                <c:pt idx="656">
                  <c:v>2.4755357322738711</c:v>
                </c:pt>
                <c:pt idx="657">
                  <c:v>2.4838095816464438</c:v>
                </c:pt>
                <c:pt idx="658">
                  <c:v>2.5102858996386779</c:v>
                </c:pt>
                <c:pt idx="659">
                  <c:v>2.5284883682583392</c:v>
                </c:pt>
                <c:pt idx="660">
                  <c:v>2.5400717573799412</c:v>
                </c:pt>
                <c:pt idx="661">
                  <c:v>2.5483456067525148</c:v>
                </c:pt>
                <c:pt idx="662">
                  <c:v>2.5367622176309119</c:v>
                </c:pt>
                <c:pt idx="663">
                  <c:v>2.5202145188857661</c:v>
                </c:pt>
                <c:pt idx="664">
                  <c:v>2.52517882850931</c:v>
                </c:pt>
                <c:pt idx="665">
                  <c:v>2.531797908007368</c:v>
                </c:pt>
                <c:pt idx="666">
                  <c:v>2.52517882850931</c:v>
                </c:pt>
                <c:pt idx="667">
                  <c:v>2.5367622176309119</c:v>
                </c:pt>
                <c:pt idx="668">
                  <c:v>2.5400717573799412</c:v>
                </c:pt>
                <c:pt idx="669">
                  <c:v>2.551655146501544</c:v>
                </c:pt>
                <c:pt idx="670">
                  <c:v>2.5748219247447484</c:v>
                </c:pt>
                <c:pt idx="671">
                  <c:v>2.5549646862505728</c:v>
                </c:pt>
                <c:pt idx="672">
                  <c:v>2.5367622176309119</c:v>
                </c:pt>
                <c:pt idx="673">
                  <c:v>2.531797908007368</c:v>
                </c:pt>
                <c:pt idx="674">
                  <c:v>2.5400717573799412</c:v>
                </c:pt>
                <c:pt idx="675">
                  <c:v>2.5400717573799412</c:v>
                </c:pt>
                <c:pt idx="676">
                  <c:v>2.5483456067525148</c:v>
                </c:pt>
                <c:pt idx="677">
                  <c:v>2.5400717573799412</c:v>
                </c:pt>
                <c:pt idx="678">
                  <c:v>2.5202145188857661</c:v>
                </c:pt>
                <c:pt idx="679">
                  <c:v>2.5135954393877076</c:v>
                </c:pt>
                <c:pt idx="680">
                  <c:v>2.5284883682583392</c:v>
                </c:pt>
                <c:pt idx="681">
                  <c:v>2.5284883682583392</c:v>
                </c:pt>
                <c:pt idx="682">
                  <c:v>2.5169049791367359</c:v>
                </c:pt>
                <c:pt idx="683">
                  <c:v>2.5202145188857661</c:v>
                </c:pt>
                <c:pt idx="684">
                  <c:v>2.5367622176309119</c:v>
                </c:pt>
                <c:pt idx="685">
                  <c:v>2.5367622176309119</c:v>
                </c:pt>
                <c:pt idx="686">
                  <c:v>2.5367622176309119</c:v>
                </c:pt>
                <c:pt idx="687">
                  <c:v>2.5367622176309119</c:v>
                </c:pt>
                <c:pt idx="688">
                  <c:v>2.5483456067525148</c:v>
                </c:pt>
                <c:pt idx="689">
                  <c:v>2.5582742259996025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43648"/>
        <c:axId val="84050304"/>
      </c:scatterChart>
      <c:valAx>
        <c:axId val="8404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PV of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050304"/>
        <c:crosses val="autoZero"/>
        <c:crossBetween val="midCat"/>
      </c:valAx>
      <c:valAx>
        <c:axId val="8405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u="none" strike="noStrike" baseline="0">
                    <a:effectLst/>
                  </a:rPr>
                  <a:t>ΔPfoam/ΔPsurf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04364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Sheet1!$T$4:$T$302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Sheet1!$U$4:$U$302</c:f>
              <c:numCache>
                <c:formatCode>General</c:formatCode>
                <c:ptCount val="299"/>
                <c:pt idx="0">
                  <c:v>1.0801161015587339</c:v>
                </c:pt>
                <c:pt idx="1">
                  <c:v>1.3350340136054422</c:v>
                </c:pt>
                <c:pt idx="2">
                  <c:v>1.4191306443837379</c:v>
                </c:pt>
                <c:pt idx="3">
                  <c:v>1.3954784669773421</c:v>
                </c:pt>
                <c:pt idx="4">
                  <c:v>1.4073045556805401</c:v>
                </c:pt>
                <c:pt idx="5">
                  <c:v>1.4861451470351921</c:v>
                </c:pt>
                <c:pt idx="6">
                  <c:v>1.4191306443837379</c:v>
                </c:pt>
                <c:pt idx="7">
                  <c:v>1.4703770287642619</c:v>
                </c:pt>
                <c:pt idx="8">
                  <c:v>1.4401548020783119</c:v>
                </c:pt>
                <c:pt idx="9">
                  <c:v>1.4257006936632921</c:v>
                </c:pt>
                <c:pt idx="10">
                  <c:v>1.4033625261128073</c:v>
                </c:pt>
                <c:pt idx="11">
                  <c:v>1.4112465852482727</c:v>
                </c:pt>
                <c:pt idx="12">
                  <c:v>1.4217586640955595</c:v>
                </c:pt>
                <c:pt idx="13">
                  <c:v>1.4651209893406183</c:v>
                </c:pt>
                <c:pt idx="14">
                  <c:v>1.4703770287642619</c:v>
                </c:pt>
                <c:pt idx="15">
                  <c:v>1.4454108415019553</c:v>
                </c:pt>
                <c:pt idx="16">
                  <c:v>1.4086185655364512</c:v>
                </c:pt>
                <c:pt idx="17">
                  <c:v>1.4165026246719161</c:v>
                </c:pt>
                <c:pt idx="18">
                  <c:v>1.4283287133751139</c:v>
                </c:pt>
                <c:pt idx="19">
                  <c:v>1.4243866838073813</c:v>
                </c:pt>
                <c:pt idx="20">
                  <c:v>1.4270147035192031</c:v>
                </c:pt>
                <c:pt idx="21">
                  <c:v>1.4309567330869357</c:v>
                </c:pt>
                <c:pt idx="22">
                  <c:v>1.3994204965450749</c:v>
                </c:pt>
                <c:pt idx="23">
                  <c:v>1.4335847527987573</c:v>
                </c:pt>
                <c:pt idx="24">
                  <c:v>1.4690630189083509</c:v>
                </c:pt>
                <c:pt idx="25">
                  <c:v>1.3954784669773421</c:v>
                </c:pt>
                <c:pt idx="26">
                  <c:v>1.4151886148160053</c:v>
                </c:pt>
                <c:pt idx="27">
                  <c:v>1.4138746049600945</c:v>
                </c:pt>
                <c:pt idx="28">
                  <c:v>1.4007345064009857</c:v>
                </c:pt>
                <c:pt idx="29">
                  <c:v>1.4073045556805401</c:v>
                </c:pt>
                <c:pt idx="30">
                  <c:v>1.4296427232310249</c:v>
                </c:pt>
                <c:pt idx="31">
                  <c:v>1.4427828217901335</c:v>
                </c:pt>
                <c:pt idx="32">
                  <c:v>1.4519808907815097</c:v>
                </c:pt>
                <c:pt idx="33">
                  <c:v>1.4638069794847075</c:v>
                </c:pt>
                <c:pt idx="34">
                  <c:v>1.4822031174674595</c:v>
                </c:pt>
                <c:pt idx="35">
                  <c:v>1.5019132653061225</c:v>
                </c:pt>
                <c:pt idx="36">
                  <c:v>1.5268794525684291</c:v>
                </c:pt>
                <c:pt idx="37">
                  <c:v>1.555787669398468</c:v>
                </c:pt>
                <c:pt idx="38">
                  <c:v>1.58863791579624</c:v>
                </c:pt>
                <c:pt idx="39">
                  <c:v>1.6201741523381008</c:v>
                </c:pt>
                <c:pt idx="40">
                  <c:v>1.6543384085917836</c:v>
                </c:pt>
                <c:pt idx="41">
                  <c:v>1.6858746451336442</c:v>
                </c:pt>
                <c:pt idx="42">
                  <c:v>1.7213529112432377</c:v>
                </c:pt>
                <c:pt idx="43">
                  <c:v>1.7594591970646529</c:v>
                </c:pt>
                <c:pt idx="44">
                  <c:v>1.7949374631742463</c:v>
                </c:pt>
                <c:pt idx="45">
                  <c:v>1.8356717687074833</c:v>
                </c:pt>
                <c:pt idx="46">
                  <c:v>1.8737780545288987</c:v>
                </c:pt>
                <c:pt idx="47">
                  <c:v>1.9118843403503136</c:v>
                </c:pt>
                <c:pt idx="48">
                  <c:v>1.9526186458835504</c:v>
                </c:pt>
                <c:pt idx="49">
                  <c:v>1.9986089908404308</c:v>
                </c:pt>
                <c:pt idx="50">
                  <c:v>2.0524833949327768</c:v>
                </c:pt>
                <c:pt idx="51">
                  <c:v>2.1418360651347155</c:v>
                </c:pt>
                <c:pt idx="52">
                  <c:v>2.2009665086507044</c:v>
                </c:pt>
                <c:pt idx="53">
                  <c:v>2.2325027451925652</c:v>
                </c:pt>
                <c:pt idx="54">
                  <c:v>2.2614109620226048</c:v>
                </c:pt>
                <c:pt idx="55">
                  <c:v>2.2850631394290004</c:v>
                </c:pt>
                <c:pt idx="56">
                  <c:v>2.3113433365472176</c:v>
                </c:pt>
                <c:pt idx="57">
                  <c:v>2.3336815040977026</c:v>
                </c:pt>
                <c:pt idx="58">
                  <c:v>2.3428795730890779</c:v>
                </c:pt>
                <c:pt idx="59">
                  <c:v>2.3441935829449894</c:v>
                </c:pt>
                <c:pt idx="60">
                  <c:v>2.3402515533772563</c:v>
                </c:pt>
                <c:pt idx="61">
                  <c:v>2.3257974449622369</c:v>
                </c:pt>
                <c:pt idx="62">
                  <c:v>2.2995172478440198</c:v>
                </c:pt>
                <c:pt idx="63">
                  <c:v>2.266667001446248</c:v>
                </c:pt>
                <c:pt idx="64">
                  <c:v>2.2233046762011899</c:v>
                </c:pt>
                <c:pt idx="65">
                  <c:v>2.1760003213883978</c:v>
                </c:pt>
                <c:pt idx="66">
                  <c:v>2.1194978975842309</c:v>
                </c:pt>
                <c:pt idx="67">
                  <c:v>2.0695655230596182</c:v>
                </c:pt>
                <c:pt idx="68">
                  <c:v>2.0222611682468266</c:v>
                </c:pt>
                <c:pt idx="69">
                  <c:v>1.9959809711286094</c:v>
                </c:pt>
                <c:pt idx="70">
                  <c:v>1.9723287937222134</c:v>
                </c:pt>
                <c:pt idx="71">
                  <c:v>1.9407925571803528</c:v>
                </c:pt>
                <c:pt idx="72">
                  <c:v>1.9079423107825813</c:v>
                </c:pt>
                <c:pt idx="73">
                  <c:v>1.8790340939525421</c:v>
                </c:pt>
                <c:pt idx="74">
                  <c:v>1.8632659756816115</c:v>
                </c:pt>
                <c:pt idx="75">
                  <c:v>1.855381916546146</c:v>
                </c:pt>
                <c:pt idx="76">
                  <c:v>1.8461838475547703</c:v>
                </c:pt>
                <c:pt idx="77">
                  <c:v>1.8396137982752161</c:v>
                </c:pt>
                <c:pt idx="78">
                  <c:v>1.8343577588515723</c:v>
                </c:pt>
                <c:pt idx="79">
                  <c:v>1.8304157292838397</c:v>
                </c:pt>
                <c:pt idx="80">
                  <c:v>1.8225316701483747</c:v>
                </c:pt>
                <c:pt idx="81">
                  <c:v>1.8093915715892654</c:v>
                </c:pt>
                <c:pt idx="82">
                  <c:v>1.8028215223097119</c:v>
                </c:pt>
                <c:pt idx="83">
                  <c:v>1.8080775617333551</c:v>
                </c:pt>
                <c:pt idx="84">
                  <c:v>1.8120195913010873</c:v>
                </c:pt>
                <c:pt idx="85">
                  <c:v>1.8028215223097119</c:v>
                </c:pt>
                <c:pt idx="86">
                  <c:v>1.7962514730301573</c:v>
                </c:pt>
                <c:pt idx="87">
                  <c:v>1.8251596898601965</c:v>
                </c:pt>
                <c:pt idx="88">
                  <c:v>1.8514398869784137</c:v>
                </c:pt>
                <c:pt idx="89">
                  <c:v>1.886918153088007</c:v>
                </c:pt>
                <c:pt idx="90">
                  <c:v>1.905314291070759</c:v>
                </c:pt>
                <c:pt idx="91">
                  <c:v>1.9131983502062246</c:v>
                </c:pt>
                <c:pt idx="92">
                  <c:v>1.9118843403503136</c:v>
                </c:pt>
                <c:pt idx="93">
                  <c:v>1.9079423107825813</c:v>
                </c:pt>
                <c:pt idx="94">
                  <c:v>1.9040002812148487</c:v>
                </c:pt>
                <c:pt idx="95">
                  <c:v>1.9013722615030266</c:v>
                </c:pt>
                <c:pt idx="96">
                  <c:v>1.9000582516471158</c:v>
                </c:pt>
                <c:pt idx="97">
                  <c:v>1.8934882023675617</c:v>
                </c:pt>
                <c:pt idx="98">
                  <c:v>1.8764060742407203</c:v>
                </c:pt>
                <c:pt idx="99">
                  <c:v>1.8593239461138791</c:v>
                </c:pt>
                <c:pt idx="100">
                  <c:v>1.854067906690235</c:v>
                </c:pt>
                <c:pt idx="101">
                  <c:v>1.8514398869784137</c:v>
                </c:pt>
                <c:pt idx="102">
                  <c:v>1.8435558278429485</c:v>
                </c:pt>
                <c:pt idx="103">
                  <c:v>1.8330437489956615</c:v>
                </c:pt>
                <c:pt idx="104">
                  <c:v>1.8317297391397505</c:v>
                </c:pt>
                <c:pt idx="105">
                  <c:v>1.8382997884193051</c:v>
                </c:pt>
                <c:pt idx="106">
                  <c:v>1.8409278081311264</c:v>
                </c:pt>
                <c:pt idx="107">
                  <c:v>1.8488118672665919</c:v>
                </c:pt>
                <c:pt idx="108">
                  <c:v>1.8632659756816115</c:v>
                </c:pt>
                <c:pt idx="109">
                  <c:v>1.8790340939525421</c:v>
                </c:pt>
                <c:pt idx="110">
                  <c:v>1.8829761235202744</c:v>
                </c:pt>
                <c:pt idx="111">
                  <c:v>1.8842901333761852</c:v>
                </c:pt>
                <c:pt idx="112">
                  <c:v>1.8829761235202744</c:v>
                </c:pt>
                <c:pt idx="113">
                  <c:v>1.8698360249611659</c:v>
                </c:pt>
                <c:pt idx="114">
                  <c:v>1.8225316701483747</c:v>
                </c:pt>
                <c:pt idx="115">
                  <c:v>1.8015075124538005</c:v>
                </c:pt>
                <c:pt idx="116">
                  <c:v>1.8015075124538005</c:v>
                </c:pt>
                <c:pt idx="117">
                  <c:v>1.8159616208688201</c:v>
                </c:pt>
                <c:pt idx="118">
                  <c:v>1.8356717687074833</c:v>
                </c:pt>
                <c:pt idx="119">
                  <c:v>1.8356717687074833</c:v>
                </c:pt>
                <c:pt idx="120">
                  <c:v>1.8159616208688201</c:v>
                </c:pt>
                <c:pt idx="121">
                  <c:v>1.8054495420215333</c:v>
                </c:pt>
                <c:pt idx="122">
                  <c:v>1.8067635518774441</c:v>
                </c:pt>
                <c:pt idx="123">
                  <c:v>1.8185896405806419</c:v>
                </c:pt>
                <c:pt idx="124">
                  <c:v>1.8304157292838397</c:v>
                </c:pt>
                <c:pt idx="125">
                  <c:v>1.8409278081311264</c:v>
                </c:pt>
                <c:pt idx="126">
                  <c:v>1.8422418179870375</c:v>
                </c:pt>
                <c:pt idx="127">
                  <c:v>1.8409278081311264</c:v>
                </c:pt>
                <c:pt idx="128">
                  <c:v>1.8422418179870375</c:v>
                </c:pt>
                <c:pt idx="129">
                  <c:v>1.8343577588515723</c:v>
                </c:pt>
                <c:pt idx="130">
                  <c:v>1.8277877095720179</c:v>
                </c:pt>
                <c:pt idx="131">
                  <c:v>1.8199036504365529</c:v>
                </c:pt>
                <c:pt idx="132">
                  <c:v>1.7949374631742463</c:v>
                </c:pt>
                <c:pt idx="133">
                  <c:v>1.8015075124538005</c:v>
                </c:pt>
                <c:pt idx="134">
                  <c:v>1.8146476110129095</c:v>
                </c:pt>
                <c:pt idx="135">
                  <c:v>1.8212176602924635</c:v>
                </c:pt>
                <c:pt idx="136">
                  <c:v>1.8291017194279287</c:v>
                </c:pt>
                <c:pt idx="137">
                  <c:v>1.8448698376988593</c:v>
                </c:pt>
                <c:pt idx="138">
                  <c:v>1.8632659756816115</c:v>
                </c:pt>
                <c:pt idx="139">
                  <c:v>1.886918153088007</c:v>
                </c:pt>
                <c:pt idx="140">
                  <c:v>1.9013722615030266</c:v>
                </c:pt>
                <c:pt idx="141">
                  <c:v>1.9079423107825813</c:v>
                </c:pt>
                <c:pt idx="142">
                  <c:v>1.9118843403503136</c:v>
                </c:pt>
                <c:pt idx="143">
                  <c:v>1.9171403797739572</c:v>
                </c:pt>
                <c:pt idx="144">
                  <c:v>1.9237104290535119</c:v>
                </c:pt>
                <c:pt idx="145">
                  <c:v>1.9355365177567092</c:v>
                </c:pt>
                <c:pt idx="146">
                  <c:v>1.9854688922813222</c:v>
                </c:pt>
                <c:pt idx="147">
                  <c:v>2.0130630992554499</c:v>
                </c:pt>
                <c:pt idx="148">
                  <c:v>2.0156911189672724</c:v>
                </c:pt>
                <c:pt idx="149">
                  <c:v>2.0117490893995398</c:v>
                </c:pt>
                <c:pt idx="150">
                  <c:v>2.0104350795436288</c:v>
                </c:pt>
                <c:pt idx="151">
                  <c:v>2.0143771091113614</c:v>
                </c:pt>
                <c:pt idx="152">
                  <c:v>2.0235751781027376</c:v>
                </c:pt>
                <c:pt idx="153">
                  <c:v>2.0459133456532226</c:v>
                </c:pt>
                <c:pt idx="154">
                  <c:v>2.0564254245005089</c:v>
                </c:pt>
                <c:pt idx="155">
                  <c:v>2.0616814639241525</c:v>
                </c:pt>
                <c:pt idx="156">
                  <c:v>2.0643094836359741</c:v>
                </c:pt>
                <c:pt idx="157">
                  <c:v>2.0682515132037071</c:v>
                </c:pt>
                <c:pt idx="158">
                  <c:v>2.1050437891692111</c:v>
                </c:pt>
                <c:pt idx="159">
                  <c:v>2.1431500749906265</c:v>
                </c:pt>
                <c:pt idx="160">
                  <c:v>2.1352660158551613</c:v>
                </c:pt>
                <c:pt idx="161">
                  <c:v>2.1234399271519635</c:v>
                </c:pt>
                <c:pt idx="162">
                  <c:v>2.1116138384487657</c:v>
                </c:pt>
                <c:pt idx="163">
                  <c:v>2.1024157694573895</c:v>
                </c:pt>
                <c:pt idx="164">
                  <c:v>2.0971597300337459</c:v>
                </c:pt>
                <c:pt idx="165">
                  <c:v>2.1142418581605873</c:v>
                </c:pt>
                <c:pt idx="166">
                  <c:v>2.1457780947024481</c:v>
                </c:pt>
                <c:pt idx="167">
                  <c:v>2.1378940355669829</c:v>
                </c:pt>
                <c:pt idx="168">
                  <c:v>2.1273819567196961</c:v>
                </c:pt>
                <c:pt idx="169">
                  <c:v>2.1181838877283203</c:v>
                </c:pt>
                <c:pt idx="170">
                  <c:v>2.1194978975842309</c:v>
                </c:pt>
                <c:pt idx="171">
                  <c:v>2.1405220552788049</c:v>
                </c:pt>
                <c:pt idx="172">
                  <c:v>2.1392080454228943</c:v>
                </c:pt>
                <c:pt idx="173">
                  <c:v>2.1300099764315177</c:v>
                </c:pt>
                <c:pt idx="174">
                  <c:v>2.1208119074401419</c:v>
                </c:pt>
                <c:pt idx="175">
                  <c:v>2.1129278483046763</c:v>
                </c:pt>
                <c:pt idx="176">
                  <c:v>2.1037297793133005</c:v>
                </c:pt>
                <c:pt idx="177">
                  <c:v>2.1142418581605873</c:v>
                </c:pt>
                <c:pt idx="178">
                  <c:v>2.1273819567196961</c:v>
                </c:pt>
                <c:pt idx="179">
                  <c:v>2.1221259172960525</c:v>
                </c:pt>
                <c:pt idx="180">
                  <c:v>2.1116138384487657</c:v>
                </c:pt>
                <c:pt idx="181">
                  <c:v>2.0997877497455679</c:v>
                </c:pt>
                <c:pt idx="182">
                  <c:v>2.0866476511864591</c:v>
                </c:pt>
                <c:pt idx="183">
                  <c:v>2.0813916117628155</c:v>
                </c:pt>
                <c:pt idx="184">
                  <c:v>2.1076718088810327</c:v>
                </c:pt>
                <c:pt idx="185">
                  <c:v>2.1102998285928543</c:v>
                </c:pt>
                <c:pt idx="186">
                  <c:v>2.1024157694573895</c:v>
                </c:pt>
                <c:pt idx="187">
                  <c:v>2.0958457201778349</c:v>
                </c:pt>
                <c:pt idx="188">
                  <c:v>2.0932177004660133</c:v>
                </c:pt>
                <c:pt idx="189">
                  <c:v>2.1352660158551613</c:v>
                </c:pt>
                <c:pt idx="190">
                  <c:v>2.1523481439820022</c:v>
                </c:pt>
                <c:pt idx="191">
                  <c:v>2.1562901735497353</c:v>
                </c:pt>
                <c:pt idx="192">
                  <c:v>2.1549761636938243</c:v>
                </c:pt>
                <c:pt idx="193">
                  <c:v>2.1615462129733785</c:v>
                </c:pt>
                <c:pt idx="194">
                  <c:v>2.1681162622529331</c:v>
                </c:pt>
                <c:pt idx="195">
                  <c:v>2.1668022523970216</c:v>
                </c:pt>
                <c:pt idx="196">
                  <c:v>2.1641742326852</c:v>
                </c:pt>
                <c:pt idx="197">
                  <c:v>2.1641742326852</c:v>
                </c:pt>
                <c:pt idx="198">
                  <c:v>2.1654882425411111</c:v>
                </c:pt>
                <c:pt idx="199">
                  <c:v>2.1733723016765762</c:v>
                </c:pt>
                <c:pt idx="200">
                  <c:v>2.1838843805238635</c:v>
                </c:pt>
                <c:pt idx="201">
                  <c:v>2.1970244790829718</c:v>
                </c:pt>
                <c:pt idx="202">
                  <c:v>2.2088505677861701</c:v>
                </c:pt>
                <c:pt idx="203">
                  <c:v>2.2127925973539022</c:v>
                </c:pt>
                <c:pt idx="204">
                  <c:v>2.2193626466334568</c:v>
                </c:pt>
                <c:pt idx="205">
                  <c:v>2.1957104692270613</c:v>
                </c:pt>
                <c:pt idx="206">
                  <c:v>2.1825703706679525</c:v>
                </c:pt>
                <c:pt idx="207">
                  <c:v>2.1812563608120414</c:v>
                </c:pt>
                <c:pt idx="208">
                  <c:v>2.1917684396593291</c:v>
                </c:pt>
                <c:pt idx="209">
                  <c:v>2.2351307649043872</c:v>
                </c:pt>
                <c:pt idx="210">
                  <c:v>2.2456428437516744</c:v>
                </c:pt>
                <c:pt idx="211">
                  <c:v>2.2443288338957625</c:v>
                </c:pt>
                <c:pt idx="212">
                  <c:v>2.3349955139536132</c:v>
                </c:pt>
                <c:pt idx="213">
                  <c:v>2.3087153168353955</c:v>
                </c:pt>
                <c:pt idx="214">
                  <c:v>2.3060872971235744</c:v>
                </c:pt>
                <c:pt idx="215">
                  <c:v>2.3165993759708607</c:v>
                </c:pt>
                <c:pt idx="216">
                  <c:v>2.3165993759708607</c:v>
                </c:pt>
                <c:pt idx="217">
                  <c:v>2.3205414055385938</c:v>
                </c:pt>
                <c:pt idx="218">
                  <c:v>2.3126573464031286</c:v>
                </c:pt>
                <c:pt idx="219">
                  <c:v>2.3113433365472176</c:v>
                </c:pt>
                <c:pt idx="220">
                  <c:v>2.2982032379881088</c:v>
                </c:pt>
                <c:pt idx="221">
                  <c:v>2.2850631394290004</c:v>
                </c:pt>
                <c:pt idx="222">
                  <c:v>2.2863771492849105</c:v>
                </c:pt>
                <c:pt idx="223">
                  <c:v>2.2942612084203762</c:v>
                </c:pt>
                <c:pt idx="224">
                  <c:v>2.2968892281321982</c:v>
                </c:pt>
                <c:pt idx="225">
                  <c:v>2.2443288338957625</c:v>
                </c:pt>
                <c:pt idx="226">
                  <c:v>2.001237010552253</c:v>
                </c:pt>
                <c:pt idx="227">
                  <c:v>2.0748215624832613</c:v>
                </c:pt>
                <c:pt idx="228">
                  <c:v>2.1286959665756067</c:v>
                </c:pt>
                <c:pt idx="229">
                  <c:v>2.1418360651347155</c:v>
                </c:pt>
                <c:pt idx="230">
                  <c:v>2.0748215624832613</c:v>
                </c:pt>
                <c:pt idx="231">
                  <c:v>1.986782902137233</c:v>
                </c:pt>
                <c:pt idx="232">
                  <c:v>1.9486766163158178</c:v>
                </c:pt>
                <c:pt idx="233">
                  <c:v>1.9447345867480854</c:v>
                </c:pt>
                <c:pt idx="234">
                  <c:v>1.9000582516471158</c:v>
                </c:pt>
                <c:pt idx="235">
                  <c:v>1.9000582516471158</c:v>
                </c:pt>
                <c:pt idx="236">
                  <c:v>1.9302804783330658</c:v>
                </c:pt>
                <c:pt idx="237">
                  <c:v>1.9302804783330658</c:v>
                </c:pt>
                <c:pt idx="238">
                  <c:v>1.9026862713589376</c:v>
                </c:pt>
                <c:pt idx="239">
                  <c:v>1.9907249317049656</c:v>
                </c:pt>
                <c:pt idx="240">
                  <c:v>2.0091210696877178</c:v>
                </c:pt>
                <c:pt idx="241">
                  <c:v>1.988096911993144</c:v>
                </c:pt>
                <c:pt idx="242">
                  <c:v>1.9736428035781242</c:v>
                </c:pt>
                <c:pt idx="243">
                  <c:v>2.0485413653650437</c:v>
                </c:pt>
                <c:pt idx="244">
                  <c:v>2.0117490893995398</c:v>
                </c:pt>
                <c:pt idx="245">
                  <c:v>1.9591886951631046</c:v>
                </c:pt>
                <c:pt idx="246">
                  <c:v>1.9237104290535119</c:v>
                </c:pt>
                <c:pt idx="247">
                  <c:v>1.8895461727998291</c:v>
                </c:pt>
                <c:pt idx="248">
                  <c:v>1.8291017194279287</c:v>
                </c:pt>
                <c:pt idx="249">
                  <c:v>1.8054495420215333</c:v>
                </c:pt>
                <c:pt idx="250">
                  <c:v>1.7699712759119399</c:v>
                </c:pt>
                <c:pt idx="251">
                  <c:v>1.8264736997161073</c:v>
                </c:pt>
                <c:pt idx="252">
                  <c:v>1.7896814237506027</c:v>
                </c:pt>
                <c:pt idx="253">
                  <c:v>1.7555171674969201</c:v>
                </c:pt>
                <c:pt idx="254">
                  <c:v>1.7594591970646529</c:v>
                </c:pt>
                <c:pt idx="255">
                  <c:v>1.7568311773528311</c:v>
                </c:pt>
                <c:pt idx="256">
                  <c:v>1.7686572660560291</c:v>
                </c:pt>
                <c:pt idx="257">
                  <c:v>1.7489471182173657</c:v>
                </c:pt>
                <c:pt idx="258">
                  <c:v>1.7082128126841292</c:v>
                </c:pt>
                <c:pt idx="259">
                  <c:v>1.7318649900905245</c:v>
                </c:pt>
                <c:pt idx="260">
                  <c:v>1.6924446944131986</c:v>
                </c:pt>
                <c:pt idx="261">
                  <c:v>1.6963867239809314</c:v>
                </c:pt>
                <c:pt idx="262">
                  <c:v>1.7095268225400395</c:v>
                </c:pt>
                <c:pt idx="263">
                  <c:v>1.7187248915314159</c:v>
                </c:pt>
                <c:pt idx="264">
                  <c:v>1.710840832395951</c:v>
                </c:pt>
                <c:pt idx="265">
                  <c:v>1.6937587042691096</c:v>
                </c:pt>
                <c:pt idx="266">
                  <c:v>1.6793045958540895</c:v>
                </c:pt>
                <c:pt idx="267">
                  <c:v>1.6648504874390704</c:v>
                </c:pt>
                <c:pt idx="268">
                  <c:v>1.6582804381595158</c:v>
                </c:pt>
                <c:pt idx="269">
                  <c:v>1.6517103888799618</c:v>
                </c:pt>
                <c:pt idx="270">
                  <c:v>1.6411983100326744</c:v>
                </c:pt>
                <c:pt idx="271">
                  <c:v>1.6306862311853876</c:v>
                </c:pt>
                <c:pt idx="272">
                  <c:v>1.6136041030585464</c:v>
                </c:pt>
                <c:pt idx="273">
                  <c:v>1.6044060340671702</c:v>
                </c:pt>
                <c:pt idx="274">
                  <c:v>1.5912659355080614</c:v>
                </c:pt>
                <c:pt idx="275">
                  <c:v>1.5846958862285074</c:v>
                </c:pt>
                <c:pt idx="276">
                  <c:v>1.5807538566607746</c:v>
                </c:pt>
                <c:pt idx="277">
                  <c:v>1.5833818763725966</c:v>
                </c:pt>
                <c:pt idx="278">
                  <c:v>1.5728697975253094</c:v>
                </c:pt>
                <c:pt idx="279">
                  <c:v>1.5741838073812204</c:v>
                </c:pt>
                <c:pt idx="280">
                  <c:v>1.5741838073812204</c:v>
                </c:pt>
                <c:pt idx="281">
                  <c:v>1.564985738389844</c:v>
                </c:pt>
                <c:pt idx="282">
                  <c:v>1.5623577186780226</c:v>
                </c:pt>
                <c:pt idx="283">
                  <c:v>1.5623577186780226</c:v>
                </c:pt>
                <c:pt idx="284">
                  <c:v>1.555787669398468</c:v>
                </c:pt>
                <c:pt idx="285">
                  <c:v>1.557101679254379</c:v>
                </c:pt>
                <c:pt idx="286">
                  <c:v>1.5505316299748249</c:v>
                </c:pt>
                <c:pt idx="287">
                  <c:v>1.547903610263003</c:v>
                </c:pt>
                <c:pt idx="288">
                  <c:v>1.5413335609834486</c:v>
                </c:pt>
                <c:pt idx="289">
                  <c:v>1.5189953934329639</c:v>
                </c:pt>
                <c:pt idx="290">
                  <c:v>1.5005992554502117</c:v>
                </c:pt>
                <c:pt idx="291">
                  <c:v>1.4572369302051531</c:v>
                </c:pt>
                <c:pt idx="292">
                  <c:v>1.4217586640955595</c:v>
                </c:pt>
                <c:pt idx="293">
                  <c:v>1.4073045556805401</c:v>
                </c:pt>
                <c:pt idx="294">
                  <c:v>1.3639422304354816</c:v>
                </c:pt>
                <c:pt idx="295">
                  <c:v>1.3337200037495316</c:v>
                </c:pt>
                <c:pt idx="296">
                  <c:v>1.299555747495849</c:v>
                </c:pt>
                <c:pt idx="297">
                  <c:v>1.277217579945364</c:v>
                </c:pt>
                <c:pt idx="298">
                  <c:v>1.269333520809899</c:v>
                </c:pt>
              </c:numCache>
            </c:numRef>
          </c:yVal>
          <c:smooth val="0"/>
        </c:ser>
        <c:ser>
          <c:idx val="2"/>
          <c:order val="1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Sheet1!$T$4:$T$302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Sheet1!$W$4:$W$302</c:f>
              <c:numCache>
                <c:formatCode>General</c:formatCode>
                <c:ptCount val="299"/>
                <c:pt idx="0">
                  <c:v>1.3429180727409076</c:v>
                </c:pt>
                <c:pt idx="1">
                  <c:v>1.3967924768332531</c:v>
                </c:pt>
                <c:pt idx="2">
                  <c:v>1.3481741121645512</c:v>
                </c:pt>
                <c:pt idx="3">
                  <c:v>1.4112465852482727</c:v>
                </c:pt>
                <c:pt idx="4">
                  <c:v>1.4362127725105791</c:v>
                </c:pt>
                <c:pt idx="5">
                  <c:v>1.4086185655364512</c:v>
                </c:pt>
                <c:pt idx="6">
                  <c:v>1.5347635117038942</c:v>
                </c:pt>
                <c:pt idx="7">
                  <c:v>1.5676137581016658</c:v>
                </c:pt>
                <c:pt idx="8">
                  <c:v>1.6674785071508917</c:v>
                </c:pt>
                <c:pt idx="9">
                  <c:v>1.7305509802346137</c:v>
                </c:pt>
                <c:pt idx="10">
                  <c:v>1.7936234533183355</c:v>
                </c:pt>
                <c:pt idx="11">
                  <c:v>1.8698360249611659</c:v>
                </c:pt>
                <c:pt idx="12">
                  <c:v>1.8842901333761852</c:v>
                </c:pt>
                <c:pt idx="13">
                  <c:v>1.8908601826557399</c:v>
                </c:pt>
                <c:pt idx="14">
                  <c:v>1.9145123600621352</c:v>
                </c:pt>
                <c:pt idx="15">
                  <c:v>1.9723287937222134</c:v>
                </c:pt>
                <c:pt idx="16">
                  <c:v>2.0498553752209547</c:v>
                </c:pt>
                <c:pt idx="17">
                  <c:v>2.0708795329155283</c:v>
                </c:pt>
                <c:pt idx="18">
                  <c:v>2.0892756708982811</c:v>
                </c:pt>
                <c:pt idx="19">
                  <c:v>2.1470921045583591</c:v>
                </c:pt>
                <c:pt idx="20">
                  <c:v>2.2824351197171788</c:v>
                </c:pt>
                <c:pt idx="21">
                  <c:v>2.2824351197171788</c:v>
                </c:pt>
                <c:pt idx="22">
                  <c:v>2.3665317504954744</c:v>
                </c:pt>
                <c:pt idx="23">
                  <c:v>2.3809858589104937</c:v>
                </c:pt>
                <c:pt idx="24">
                  <c:v>2.4532564009855919</c:v>
                </c:pt>
                <c:pt idx="25">
                  <c:v>2.5163288740693126</c:v>
                </c:pt>
                <c:pt idx="26">
                  <c:v>2.5018747656542932</c:v>
                </c:pt>
                <c:pt idx="27">
                  <c:v>2.5807153570089461</c:v>
                </c:pt>
                <c:pt idx="28">
                  <c:v>2.6017395147035196</c:v>
                </c:pt>
                <c:pt idx="29">
                  <c:v>2.6017395147035196</c:v>
                </c:pt>
                <c:pt idx="30">
                  <c:v>2.6280197118217368</c:v>
                </c:pt>
                <c:pt idx="31">
                  <c:v>2.6674400074990632</c:v>
                </c:pt>
                <c:pt idx="32">
                  <c:v>2.6950342144731918</c:v>
                </c:pt>
                <c:pt idx="33">
                  <c:v>2.7370825298623389</c:v>
                </c:pt>
                <c:pt idx="34">
                  <c:v>2.742338569285983</c:v>
                </c:pt>
                <c:pt idx="35">
                  <c:v>2.7489086185655371</c:v>
                </c:pt>
                <c:pt idx="36">
                  <c:v>2.7817588649633085</c:v>
                </c:pt>
                <c:pt idx="37">
                  <c:v>2.7699327762601103</c:v>
                </c:pt>
                <c:pt idx="38">
                  <c:v>2.7699327762601103</c:v>
                </c:pt>
                <c:pt idx="39">
                  <c:v>2.7909569339546842</c:v>
                </c:pt>
                <c:pt idx="40">
                  <c:v>2.7765028255396649</c:v>
                </c:pt>
                <c:pt idx="41">
                  <c:v>2.7633627269805561</c:v>
                </c:pt>
                <c:pt idx="42">
                  <c:v>2.7581066875569129</c:v>
                </c:pt>
                <c:pt idx="43">
                  <c:v>2.7673047565482887</c:v>
                </c:pt>
                <c:pt idx="44">
                  <c:v>2.7935849536665063</c:v>
                </c:pt>
                <c:pt idx="45">
                  <c:v>2.7673047565482887</c:v>
                </c:pt>
                <c:pt idx="46">
                  <c:v>2.7397105495741605</c:v>
                </c:pt>
                <c:pt idx="47">
                  <c:v>2.7186863918795869</c:v>
                </c:pt>
                <c:pt idx="48">
                  <c:v>2.7186863918795869</c:v>
                </c:pt>
                <c:pt idx="49">
                  <c:v>2.7002902538968345</c:v>
                </c:pt>
                <c:pt idx="50">
                  <c:v>2.6766380764904389</c:v>
                </c:pt>
                <c:pt idx="51">
                  <c:v>2.618821642830361</c:v>
                </c:pt>
                <c:pt idx="52">
                  <c:v>2.5767733274412126</c:v>
                </c:pt>
                <c:pt idx="53">
                  <c:v>2.5623192190261932</c:v>
                </c:pt>
                <c:pt idx="54">
                  <c:v>2.5465511007552628</c:v>
                </c:pt>
                <c:pt idx="55">
                  <c:v>2.5623192190261932</c:v>
                </c:pt>
                <c:pt idx="56">
                  <c:v>2.5412950613316196</c:v>
                </c:pt>
                <c:pt idx="57">
                  <c:v>2.511072834645669</c:v>
                </c:pt>
                <c:pt idx="58">
                  <c:v>2.4926766966629175</c:v>
                </c:pt>
                <c:pt idx="59">
                  <c:v>2.4808506079597192</c:v>
                </c:pt>
                <c:pt idx="60">
                  <c:v>2.4650824896887888</c:v>
                </c:pt>
                <c:pt idx="61">
                  <c:v>2.4571984305533237</c:v>
                </c:pt>
                <c:pt idx="62">
                  <c:v>2.4571984305533237</c:v>
                </c:pt>
                <c:pt idx="63">
                  <c:v>2.4480003615619474</c:v>
                </c:pt>
                <c:pt idx="64">
                  <c:v>2.4414303122823933</c:v>
                </c:pt>
                <c:pt idx="65">
                  <c:v>2.4414303122823933</c:v>
                </c:pt>
                <c:pt idx="66">
                  <c:v>2.4361742728587505</c:v>
                </c:pt>
                <c:pt idx="67">
                  <c:v>2.4269762038673739</c:v>
                </c:pt>
                <c:pt idx="68">
                  <c:v>2.413836105308266</c:v>
                </c:pt>
                <c:pt idx="69">
                  <c:v>2.4085800658846215</c:v>
                </c:pt>
                <c:pt idx="70">
                  <c:v>2.3993819968932462</c:v>
                </c:pt>
                <c:pt idx="71">
                  <c:v>2.3875559081900479</c:v>
                </c:pt>
                <c:pt idx="72">
                  <c:v>2.3783578391986722</c:v>
                </c:pt>
                <c:pt idx="73">
                  <c:v>2.3783578391986722</c:v>
                </c:pt>
                <c:pt idx="74">
                  <c:v>2.3757298194868501</c:v>
                </c:pt>
                <c:pt idx="75">
                  <c:v>2.3717877899191175</c:v>
                </c:pt>
                <c:pt idx="76">
                  <c:v>2.3717877899191175</c:v>
                </c:pt>
                <c:pt idx="77">
                  <c:v>2.3665317504954744</c:v>
                </c:pt>
                <c:pt idx="78">
                  <c:v>2.3547056617922766</c:v>
                </c:pt>
                <c:pt idx="79">
                  <c:v>2.3507636322245435</c:v>
                </c:pt>
                <c:pt idx="80">
                  <c:v>2.3547056617922766</c:v>
                </c:pt>
                <c:pt idx="81">
                  <c:v>2.3665317504954744</c:v>
                </c:pt>
                <c:pt idx="82">
                  <c:v>2.3665317504954744</c:v>
                </c:pt>
                <c:pt idx="83">
                  <c:v>2.3665317504954744</c:v>
                </c:pt>
                <c:pt idx="84">
                  <c:v>2.3875559081900479</c:v>
                </c:pt>
                <c:pt idx="85">
                  <c:v>2.413836105308266</c:v>
                </c:pt>
                <c:pt idx="86">
                  <c:v>2.4414303122823933</c:v>
                </c:pt>
                <c:pt idx="87">
                  <c:v>2.450628381273769</c:v>
                </c:pt>
                <c:pt idx="88">
                  <c:v>2.4532564009855919</c:v>
                </c:pt>
                <c:pt idx="89">
                  <c:v>2.450628381273769</c:v>
                </c:pt>
                <c:pt idx="90">
                  <c:v>2.450628381273769</c:v>
                </c:pt>
                <c:pt idx="91">
                  <c:v>2.4532564009855919</c:v>
                </c:pt>
                <c:pt idx="92">
                  <c:v>2.4571984305533237</c:v>
                </c:pt>
                <c:pt idx="93">
                  <c:v>2.4571984305533237</c:v>
                </c:pt>
                <c:pt idx="94">
                  <c:v>2.450628381273769</c:v>
                </c:pt>
                <c:pt idx="95">
                  <c:v>2.4388022925705717</c:v>
                </c:pt>
                <c:pt idx="96">
                  <c:v>2.413836105308266</c:v>
                </c:pt>
                <c:pt idx="97">
                  <c:v>2.4059520461727999</c:v>
                </c:pt>
                <c:pt idx="98">
                  <c:v>2.4020100166050677</c:v>
                </c:pt>
                <c:pt idx="99">
                  <c:v>2.3967539771814237</c:v>
                </c:pt>
                <c:pt idx="100">
                  <c:v>2.3875559081900479</c:v>
                </c:pt>
                <c:pt idx="101">
                  <c:v>2.39018392790187</c:v>
                </c:pt>
                <c:pt idx="102">
                  <c:v>2.3875559081900479</c:v>
                </c:pt>
                <c:pt idx="103">
                  <c:v>2.3967539771814237</c:v>
                </c:pt>
                <c:pt idx="104">
                  <c:v>2.4059520461727999</c:v>
                </c:pt>
                <c:pt idx="105">
                  <c:v>2.413836105308266</c:v>
                </c:pt>
                <c:pt idx="106">
                  <c:v>2.4230341742996417</c:v>
                </c:pt>
                <c:pt idx="107">
                  <c:v>2.4322322432910175</c:v>
                </c:pt>
                <c:pt idx="108">
                  <c:v>2.4361742728587505</c:v>
                </c:pt>
                <c:pt idx="109">
                  <c:v>2.4361742728587505</c:v>
                </c:pt>
                <c:pt idx="110">
                  <c:v>2.4230341742996417</c:v>
                </c:pt>
                <c:pt idx="111">
                  <c:v>2.3928119476136915</c:v>
                </c:pt>
                <c:pt idx="112">
                  <c:v>2.3809858589104937</c:v>
                </c:pt>
                <c:pt idx="113">
                  <c:v>2.3849278884782259</c:v>
                </c:pt>
                <c:pt idx="114">
                  <c:v>2.413836105308266</c:v>
                </c:pt>
                <c:pt idx="115">
                  <c:v>2.4269762038673739</c:v>
                </c:pt>
                <c:pt idx="116">
                  <c:v>2.4112080855964435</c:v>
                </c:pt>
                <c:pt idx="117">
                  <c:v>2.3928119476136915</c:v>
                </c:pt>
                <c:pt idx="118">
                  <c:v>2.3928119476136915</c:v>
                </c:pt>
                <c:pt idx="119">
                  <c:v>2.4085800658846215</c:v>
                </c:pt>
                <c:pt idx="120">
                  <c:v>2.4361742728587505</c:v>
                </c:pt>
                <c:pt idx="121">
                  <c:v>2.4532564009855919</c:v>
                </c:pt>
                <c:pt idx="122">
                  <c:v>2.4571984305533237</c:v>
                </c:pt>
                <c:pt idx="123">
                  <c:v>2.4532564009855919</c:v>
                </c:pt>
                <c:pt idx="124">
                  <c:v>2.4480003615619474</c:v>
                </c:pt>
                <c:pt idx="125">
                  <c:v>2.4480003615619474</c:v>
                </c:pt>
                <c:pt idx="126">
                  <c:v>2.4440583319942157</c:v>
                </c:pt>
                <c:pt idx="127">
                  <c:v>2.5202709036370456</c:v>
                </c:pt>
                <c:pt idx="128">
                  <c:v>2.6674400074990632</c:v>
                </c:pt>
                <c:pt idx="129">
                  <c:v>2.5675752584498368</c:v>
                </c:pt>
                <c:pt idx="130">
                  <c:v>2.511072834645669</c:v>
                </c:pt>
                <c:pt idx="131">
                  <c:v>2.4953047163747391</c:v>
                </c:pt>
                <c:pt idx="132">
                  <c:v>2.6556139187958649</c:v>
                </c:pt>
                <c:pt idx="133">
                  <c:v>2.7541646579891803</c:v>
                </c:pt>
                <c:pt idx="134">
                  <c:v>2.7607347072687345</c:v>
                </c:pt>
                <c:pt idx="135">
                  <c:v>2.6950342144731918</c:v>
                </c:pt>
                <c:pt idx="136">
                  <c:v>2.6464158498044892</c:v>
                </c:pt>
                <c:pt idx="137">
                  <c:v>2.618821642830361</c:v>
                </c:pt>
                <c:pt idx="138">
                  <c:v>2.6398458005249346</c:v>
                </c:pt>
                <c:pt idx="139">
                  <c:v>2.7883289142428631</c:v>
                </c:pt>
                <c:pt idx="140">
                  <c:v>2.7673047565482887</c:v>
                </c:pt>
                <c:pt idx="141">
                  <c:v>2.7160583721677649</c:v>
                </c:pt>
                <c:pt idx="142">
                  <c:v>2.7002902538968345</c:v>
                </c:pt>
                <c:pt idx="143">
                  <c:v>2.6858361454818152</c:v>
                </c:pt>
                <c:pt idx="144">
                  <c:v>2.6910921849054588</c:v>
                </c:pt>
                <c:pt idx="145">
                  <c:v>2.7765028255396649</c:v>
                </c:pt>
                <c:pt idx="146">
                  <c:v>2.8724255450211582</c:v>
                </c:pt>
                <c:pt idx="147">
                  <c:v>2.7935849536665063</c:v>
                </c:pt>
                <c:pt idx="148">
                  <c:v>2.7541646579891803</c:v>
                </c:pt>
                <c:pt idx="149">
                  <c:v>2.7121163426000328</c:v>
                </c:pt>
                <c:pt idx="150">
                  <c:v>2.7068603031763891</c:v>
                </c:pt>
                <c:pt idx="151">
                  <c:v>2.7397105495741605</c:v>
                </c:pt>
                <c:pt idx="152">
                  <c:v>2.7909569339546842</c:v>
                </c:pt>
                <c:pt idx="153">
                  <c:v>2.7673047565482887</c:v>
                </c:pt>
                <c:pt idx="154">
                  <c:v>2.7094883228882103</c:v>
                </c:pt>
                <c:pt idx="155">
                  <c:v>2.6950342144731918</c:v>
                </c:pt>
                <c:pt idx="156">
                  <c:v>2.6858361454818152</c:v>
                </c:pt>
                <c:pt idx="157">
                  <c:v>2.6858361454818152</c:v>
                </c:pt>
                <c:pt idx="158">
                  <c:v>2.8724255450211582</c:v>
                </c:pt>
                <c:pt idx="159">
                  <c:v>2.8027830226578825</c:v>
                </c:pt>
                <c:pt idx="160">
                  <c:v>2.7252564411591407</c:v>
                </c:pt>
                <c:pt idx="161">
                  <c:v>2.6818941159140826</c:v>
                </c:pt>
                <c:pt idx="162">
                  <c:v>2.6766380764904389</c:v>
                </c:pt>
                <c:pt idx="163">
                  <c:v>2.6740100567786178</c:v>
                </c:pt>
                <c:pt idx="164">
                  <c:v>2.6700680272108843</c:v>
                </c:pt>
                <c:pt idx="165">
                  <c:v>2.863227476029782</c:v>
                </c:pt>
                <c:pt idx="166">
                  <c:v>2.7673047565482887</c:v>
                </c:pt>
                <c:pt idx="167">
                  <c:v>2.7278844608709631</c:v>
                </c:pt>
                <c:pt idx="168">
                  <c:v>2.7068603031763891</c:v>
                </c:pt>
                <c:pt idx="169">
                  <c:v>2.6818941159140826</c:v>
                </c:pt>
                <c:pt idx="170">
                  <c:v>2.7633627269805561</c:v>
                </c:pt>
                <c:pt idx="171">
                  <c:v>2.7489086185655371</c:v>
                </c:pt>
                <c:pt idx="172">
                  <c:v>2.6766380764904389</c:v>
                </c:pt>
                <c:pt idx="173">
                  <c:v>2.6280197118217368</c:v>
                </c:pt>
                <c:pt idx="174">
                  <c:v>2.6043675344153412</c:v>
                </c:pt>
                <c:pt idx="175">
                  <c:v>2.5925414457121438</c:v>
                </c:pt>
                <c:pt idx="176">
                  <c:v>2.6017395147035196</c:v>
                </c:pt>
                <c:pt idx="177">
                  <c:v>2.8908216830039106</c:v>
                </c:pt>
                <c:pt idx="178">
                  <c:v>2.7607347072687345</c:v>
                </c:pt>
                <c:pt idx="179">
                  <c:v>2.7160583721677649</c:v>
                </c:pt>
                <c:pt idx="180">
                  <c:v>2.6884641651936372</c:v>
                </c:pt>
                <c:pt idx="181">
                  <c:v>2.6818941159140826</c:v>
                </c:pt>
                <c:pt idx="182">
                  <c:v>2.6818941159140826</c:v>
                </c:pt>
                <c:pt idx="183">
                  <c:v>2.742338569285983</c:v>
                </c:pt>
                <c:pt idx="184">
                  <c:v>2.8185511409288129</c:v>
                </c:pt>
                <c:pt idx="185">
                  <c:v>2.7843868846751301</c:v>
                </c:pt>
                <c:pt idx="186">
                  <c:v>2.7331405002946068</c:v>
                </c:pt>
                <c:pt idx="187">
                  <c:v>2.6976622341850134</c:v>
                </c:pt>
                <c:pt idx="188">
                  <c:v>2.6740100567786178</c:v>
                </c:pt>
                <c:pt idx="189">
                  <c:v>2.7843868846751301</c:v>
                </c:pt>
                <c:pt idx="190">
                  <c:v>2.7002902538968345</c:v>
                </c:pt>
                <c:pt idx="191">
                  <c:v>2.6700680272108843</c:v>
                </c:pt>
                <c:pt idx="192">
                  <c:v>2.6700680272108843</c:v>
                </c:pt>
                <c:pt idx="193">
                  <c:v>2.8146091113610803</c:v>
                </c:pt>
                <c:pt idx="194">
                  <c:v>2.7765028255396649</c:v>
                </c:pt>
                <c:pt idx="195">
                  <c:v>2.7633627269805561</c:v>
                </c:pt>
                <c:pt idx="196">
                  <c:v>2.7541646579891803</c:v>
                </c:pt>
                <c:pt idx="197">
                  <c:v>2.7489086185655371</c:v>
                </c:pt>
                <c:pt idx="198">
                  <c:v>2.7462805988537147</c:v>
                </c:pt>
                <c:pt idx="199">
                  <c:v>2.7370825298623389</c:v>
                </c:pt>
                <c:pt idx="200">
                  <c:v>2.7252564411591407</c:v>
                </c:pt>
                <c:pt idx="201">
                  <c:v>2.7186863918795869</c:v>
                </c:pt>
                <c:pt idx="202">
                  <c:v>2.7883289142428631</c:v>
                </c:pt>
                <c:pt idx="203">
                  <c:v>2.7673047565482887</c:v>
                </c:pt>
                <c:pt idx="204">
                  <c:v>2.7673047565482887</c:v>
                </c:pt>
                <c:pt idx="205">
                  <c:v>2.7633627269805561</c:v>
                </c:pt>
                <c:pt idx="206">
                  <c:v>2.7909569339546842</c:v>
                </c:pt>
                <c:pt idx="207">
                  <c:v>2.8303772296320107</c:v>
                </c:pt>
                <c:pt idx="208">
                  <c:v>2.8934497027157318</c:v>
                </c:pt>
                <c:pt idx="209">
                  <c:v>2.9210439096898604</c:v>
                </c:pt>
                <c:pt idx="210">
                  <c:v>2.8816236140125349</c:v>
                </c:pt>
                <c:pt idx="211">
                  <c:v>2.8395752986233869</c:v>
                </c:pt>
                <c:pt idx="212">
                  <c:v>2.7252564411591407</c:v>
                </c:pt>
                <c:pt idx="213">
                  <c:v>2.7042322834645671</c:v>
                </c:pt>
                <c:pt idx="214">
                  <c:v>2.6950342144731918</c:v>
                </c:pt>
                <c:pt idx="215">
                  <c:v>2.7541646579891803</c:v>
                </c:pt>
                <c:pt idx="216">
                  <c:v>2.7252564411591407</c:v>
                </c:pt>
                <c:pt idx="217">
                  <c:v>2.7002902538968345</c:v>
                </c:pt>
                <c:pt idx="218">
                  <c:v>2.7042322834645671</c:v>
                </c:pt>
                <c:pt idx="219">
                  <c:v>2.7213144115914085</c:v>
                </c:pt>
                <c:pt idx="220">
                  <c:v>2.6740100567786178</c:v>
                </c:pt>
                <c:pt idx="221">
                  <c:v>2.637217780813113</c:v>
                </c:pt>
                <c:pt idx="222">
                  <c:v>2.595169465423965</c:v>
                </c:pt>
                <c:pt idx="223">
                  <c:v>2.595169465423965</c:v>
                </c:pt>
                <c:pt idx="224">
                  <c:v>2.597797485135787</c:v>
                </c:pt>
                <c:pt idx="225">
                  <c:v>2.5715172880175694</c:v>
                </c:pt>
                <c:pt idx="226">
                  <c:v>2.4782225882478977</c:v>
                </c:pt>
                <c:pt idx="227">
                  <c:v>2.4532564009855919</c:v>
                </c:pt>
                <c:pt idx="228">
                  <c:v>2.4598264502651457</c:v>
                </c:pt>
                <c:pt idx="229">
                  <c:v>2.4624544699769673</c:v>
                </c:pt>
                <c:pt idx="230">
                  <c:v>2.4624544699769673</c:v>
                </c:pt>
                <c:pt idx="231">
                  <c:v>2.4085800658846215</c:v>
                </c:pt>
                <c:pt idx="232">
                  <c:v>2.4059520461727999</c:v>
                </c:pt>
                <c:pt idx="233">
                  <c:v>2.413836105308266</c:v>
                </c:pt>
                <c:pt idx="234">
                  <c:v>2.4230341742996417</c:v>
                </c:pt>
                <c:pt idx="235">
                  <c:v>2.4085800658846215</c:v>
                </c:pt>
                <c:pt idx="236">
                  <c:v>2.3928119476136915</c:v>
                </c:pt>
                <c:pt idx="237">
                  <c:v>2.413836105308266</c:v>
                </c:pt>
                <c:pt idx="238">
                  <c:v>2.4650824896887888</c:v>
                </c:pt>
                <c:pt idx="239">
                  <c:v>2.4388022925705717</c:v>
                </c:pt>
                <c:pt idx="240">
                  <c:v>2.4388022925705717</c:v>
                </c:pt>
                <c:pt idx="241">
                  <c:v>2.4388022925705717</c:v>
                </c:pt>
                <c:pt idx="242">
                  <c:v>2.4204061545878202</c:v>
                </c:pt>
                <c:pt idx="243">
                  <c:v>2.3967539771814237</c:v>
                </c:pt>
                <c:pt idx="244">
                  <c:v>2.3809858589104937</c:v>
                </c:pt>
                <c:pt idx="245">
                  <c:v>2.4020100166050677</c:v>
                </c:pt>
                <c:pt idx="246">
                  <c:v>2.4414303122823933</c:v>
                </c:pt>
                <c:pt idx="247">
                  <c:v>2.4020100166050677</c:v>
                </c:pt>
                <c:pt idx="248">
                  <c:v>2.4204061545878202</c:v>
                </c:pt>
                <c:pt idx="249">
                  <c:v>2.4361742728587505</c:v>
                </c:pt>
                <c:pt idx="250">
                  <c:v>2.4532564009855919</c:v>
                </c:pt>
                <c:pt idx="251">
                  <c:v>2.4020100166050677</c:v>
                </c:pt>
                <c:pt idx="252">
                  <c:v>2.4020100166050677</c:v>
                </c:pt>
                <c:pt idx="253">
                  <c:v>2.4322322432910175</c:v>
                </c:pt>
                <c:pt idx="254">
                  <c:v>2.4834786276715413</c:v>
                </c:pt>
                <c:pt idx="255">
                  <c:v>2.4059520461727999</c:v>
                </c:pt>
                <c:pt idx="256">
                  <c:v>2.3507636322245435</c:v>
                </c:pt>
                <c:pt idx="257">
                  <c:v>2.3507636322245435</c:v>
                </c:pt>
                <c:pt idx="258">
                  <c:v>2.450628381273769</c:v>
                </c:pt>
                <c:pt idx="259">
                  <c:v>2.3993819968932462</c:v>
                </c:pt>
                <c:pt idx="260">
                  <c:v>2.3599617012159197</c:v>
                </c:pt>
                <c:pt idx="261">
                  <c:v>2.3783578391986722</c:v>
                </c:pt>
                <c:pt idx="262">
                  <c:v>2.3809858589104937</c:v>
                </c:pt>
                <c:pt idx="263">
                  <c:v>2.3455075928009004</c:v>
                </c:pt>
                <c:pt idx="264">
                  <c:v>2.3599617012159197</c:v>
                </c:pt>
                <c:pt idx="265">
                  <c:v>2.3599617012159197</c:v>
                </c:pt>
                <c:pt idx="266">
                  <c:v>2.2968892281321982</c:v>
                </c:pt>
                <c:pt idx="267">
                  <c:v>2.2850631394290004</c:v>
                </c:pt>
                <c:pt idx="268">
                  <c:v>2.2942612084203762</c:v>
                </c:pt>
                <c:pt idx="269">
                  <c:v>2.3152853661149502</c:v>
                </c:pt>
                <c:pt idx="270">
                  <c:v>2.2403868043280308</c:v>
                </c:pt>
                <c:pt idx="271">
                  <c:v>2.2784930901494458</c:v>
                </c:pt>
                <c:pt idx="272">
                  <c:v>2.3034592774117524</c:v>
                </c:pt>
                <c:pt idx="273">
                  <c:v>2.2850631394290004</c:v>
                </c:pt>
                <c:pt idx="274">
                  <c:v>2.2732370507258022</c:v>
                </c:pt>
                <c:pt idx="275">
                  <c:v>2.2942612084203762</c:v>
                </c:pt>
                <c:pt idx="276">
                  <c:v>2.32973947452997</c:v>
                </c:pt>
                <c:pt idx="277">
                  <c:v>2.2824351197171788</c:v>
                </c:pt>
                <c:pt idx="278">
                  <c:v>2.2995172478440198</c:v>
                </c:pt>
                <c:pt idx="279">
                  <c:v>2.2403868043280308</c:v>
                </c:pt>
                <c:pt idx="280">
                  <c:v>2.2219906663452789</c:v>
                </c:pt>
                <c:pt idx="281">
                  <c:v>2.2311887353366546</c:v>
                </c:pt>
                <c:pt idx="282">
                  <c:v>2.2364447747602978</c:v>
                </c:pt>
                <c:pt idx="283">
                  <c:v>2.1851983903797745</c:v>
                </c:pt>
                <c:pt idx="284">
                  <c:v>2.1917684396593291</c:v>
                </c:pt>
                <c:pt idx="285">
                  <c:v>2.1799423509561309</c:v>
                </c:pt>
                <c:pt idx="286">
                  <c:v>2.1615462129733785</c:v>
                </c:pt>
                <c:pt idx="287">
                  <c:v>2.1641742326852</c:v>
                </c:pt>
                <c:pt idx="288">
                  <c:v>2.1247539370078745</c:v>
                </c:pt>
                <c:pt idx="289">
                  <c:v>2.1129278483046763</c:v>
                </c:pt>
                <c:pt idx="290">
                  <c:v>2.0866476511864591</c:v>
                </c:pt>
                <c:pt idx="291">
                  <c:v>1.9723287937222134</c:v>
                </c:pt>
                <c:pt idx="292">
                  <c:v>1.9986089908404308</c:v>
                </c:pt>
                <c:pt idx="293">
                  <c:v>1.9749568134340352</c:v>
                </c:pt>
                <c:pt idx="294">
                  <c:v>1.9513046360276396</c:v>
                </c:pt>
                <c:pt idx="295">
                  <c:v>1.953932655739461</c:v>
                </c:pt>
                <c:pt idx="296">
                  <c:v>1.8934882023675617</c:v>
                </c:pt>
                <c:pt idx="297">
                  <c:v>1.9079423107825813</c:v>
                </c:pt>
                <c:pt idx="298">
                  <c:v>1.8790340939525421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91648"/>
        <c:axId val="84093952"/>
      </c:scatterChart>
      <c:valAx>
        <c:axId val="8409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PV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093952"/>
        <c:crosses val="autoZero"/>
        <c:crossBetween val="midCat"/>
      </c:valAx>
      <c:valAx>
        <c:axId val="84093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effectLst/>
                  </a:rPr>
                  <a:t>ΔPfoam/ΔPsurf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effectLst/>
                  </a:rPr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layout>
            <c:manualLayout>
              <c:xMode val="edge"/>
              <c:yMode val="edge"/>
              <c:x val="7.1689353660578825E-2"/>
              <c:y val="0.324237751531058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09164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Steady Shear test for Rhodia B for 0.3 wt%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8566880528822785"/>
          <c:y val="0.13403026052135203"/>
          <c:w val="0.56052359774472638"/>
          <c:h val="0.62957054664388556"/>
        </c:manualLayout>
      </c:layout>
      <c:scatterChart>
        <c:scatterStyle val="lineMarker"/>
        <c:varyColors val="0"/>
        <c:ser>
          <c:idx val="1"/>
          <c:order val="0"/>
          <c:tx>
            <c:v>Formation brine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xVal>
            <c:numRef>
              <c:f>Sheet9!$P$5:$P$26</c:f>
              <c:numCache>
                <c:formatCode>General</c:formatCode>
                <c:ptCount val="22"/>
                <c:pt idx="0">
                  <c:v>0.1</c:v>
                </c:pt>
                <c:pt idx="1">
                  <c:v>0.13894956</c:v>
                </c:pt>
                <c:pt idx="2">
                  <c:v>0.19306978999999999</c:v>
                </c:pt>
                <c:pt idx="3">
                  <c:v>0.2682696</c:v>
                </c:pt>
                <c:pt idx="4">
                  <c:v>0.37275940000000002</c:v>
                </c:pt>
                <c:pt idx="5">
                  <c:v>0.51794748999999995</c:v>
                </c:pt>
                <c:pt idx="6">
                  <c:v>0.71968573000000002</c:v>
                </c:pt>
                <c:pt idx="7">
                  <c:v>1.0000001000000001</c:v>
                </c:pt>
                <c:pt idx="8">
                  <c:v>1.3894956000000001</c:v>
                </c:pt>
                <c:pt idx="9">
                  <c:v>1.9306979</c:v>
                </c:pt>
                <c:pt idx="10">
                  <c:v>2.6826960999999998</c:v>
                </c:pt>
                <c:pt idx="11">
                  <c:v>3.7275941000000001</c:v>
                </c:pt>
                <c:pt idx="12">
                  <c:v>5.1794753</c:v>
                </c:pt>
                <c:pt idx="13">
                  <c:v>7.1968575000000001</c:v>
                </c:pt>
                <c:pt idx="14">
                  <c:v>10.000000999999999</c:v>
                </c:pt>
                <c:pt idx="15">
                  <c:v>13.894957</c:v>
                </c:pt>
                <c:pt idx="16">
                  <c:v>19.306979999999999</c:v>
                </c:pt>
                <c:pt idx="17">
                  <c:v>26.826962000000002</c:v>
                </c:pt>
                <c:pt idx="18">
                  <c:v>37.275944000000003</c:v>
                </c:pt>
                <c:pt idx="19">
                  <c:v>51.794753999999998</c:v>
                </c:pt>
                <c:pt idx="20">
                  <c:v>71.968575000000001</c:v>
                </c:pt>
                <c:pt idx="21">
                  <c:v>100.00001</c:v>
                </c:pt>
              </c:numCache>
            </c:numRef>
          </c:xVal>
          <c:yVal>
            <c:numRef>
              <c:f>Sheet9!$Q$5:$Q$26</c:f>
              <c:numCache>
                <c:formatCode>General</c:formatCode>
                <c:ptCount val="22"/>
                <c:pt idx="0">
                  <c:v>120.12818</c:v>
                </c:pt>
                <c:pt idx="1">
                  <c:v>109.58026</c:v>
                </c:pt>
                <c:pt idx="2">
                  <c:v>103.43223</c:v>
                </c:pt>
                <c:pt idx="3">
                  <c:v>90.115248999999991</c:v>
                </c:pt>
                <c:pt idx="4">
                  <c:v>82.368262000000001</c:v>
                </c:pt>
                <c:pt idx="5">
                  <c:v>74.077441999999991</c:v>
                </c:pt>
                <c:pt idx="6">
                  <c:v>65.530553000000012</c:v>
                </c:pt>
                <c:pt idx="7">
                  <c:v>57.834651000000001</c:v>
                </c:pt>
                <c:pt idx="8">
                  <c:v>50.281594999999996</c:v>
                </c:pt>
                <c:pt idx="9">
                  <c:v>42.591392999999997</c:v>
                </c:pt>
                <c:pt idx="10">
                  <c:v>36.531794999999995</c:v>
                </c:pt>
                <c:pt idx="11">
                  <c:v>30.928809000000001</c:v>
                </c:pt>
                <c:pt idx="12">
                  <c:v>26.167441</c:v>
                </c:pt>
                <c:pt idx="13">
                  <c:v>22.106656999999998</c:v>
                </c:pt>
                <c:pt idx="14">
                  <c:v>18.745193</c:v>
                </c:pt>
                <c:pt idx="15">
                  <c:v>15.922880000000001</c:v>
                </c:pt>
                <c:pt idx="16">
                  <c:v>13.683450000000001</c:v>
                </c:pt>
                <c:pt idx="17">
                  <c:v>11.648510000000002</c:v>
                </c:pt>
                <c:pt idx="18">
                  <c:v>9.9868988999999999</c:v>
                </c:pt>
                <c:pt idx="19">
                  <c:v>8.6226555999999999</c:v>
                </c:pt>
                <c:pt idx="20">
                  <c:v>7.5368848999999996</c:v>
                </c:pt>
                <c:pt idx="21">
                  <c:v>6.6640097999999997</c:v>
                </c:pt>
              </c:numCache>
            </c:numRef>
          </c:yVal>
          <c:smooth val="0"/>
        </c:ser>
        <c:ser>
          <c:idx val="0"/>
          <c:order val="1"/>
          <c:tx>
            <c:v>sea water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Sheet9!$I$5:$I$26</c:f>
              <c:numCache>
                <c:formatCode>General</c:formatCode>
                <c:ptCount val="22"/>
                <c:pt idx="0">
                  <c:v>0.1</c:v>
                </c:pt>
                <c:pt idx="1">
                  <c:v>0.13894956</c:v>
                </c:pt>
                <c:pt idx="2">
                  <c:v>0.19306978999999999</c:v>
                </c:pt>
                <c:pt idx="3">
                  <c:v>0.2682696</c:v>
                </c:pt>
                <c:pt idx="4">
                  <c:v>0.37275940000000002</c:v>
                </c:pt>
                <c:pt idx="5">
                  <c:v>0.51794748999999995</c:v>
                </c:pt>
                <c:pt idx="6">
                  <c:v>0.71968573000000002</c:v>
                </c:pt>
                <c:pt idx="7">
                  <c:v>1.0000001000000001</c:v>
                </c:pt>
                <c:pt idx="8">
                  <c:v>1.3894956000000001</c:v>
                </c:pt>
                <c:pt idx="9">
                  <c:v>1.9306979</c:v>
                </c:pt>
                <c:pt idx="10">
                  <c:v>2.6826960999999998</c:v>
                </c:pt>
                <c:pt idx="11">
                  <c:v>3.7275941000000001</c:v>
                </c:pt>
                <c:pt idx="12">
                  <c:v>5.1794753</c:v>
                </c:pt>
                <c:pt idx="13">
                  <c:v>7.1968575000000001</c:v>
                </c:pt>
                <c:pt idx="14">
                  <c:v>10.000000999999999</c:v>
                </c:pt>
                <c:pt idx="15">
                  <c:v>13.894957</c:v>
                </c:pt>
                <c:pt idx="16">
                  <c:v>19.306979999999999</c:v>
                </c:pt>
                <c:pt idx="17">
                  <c:v>26.826962000000002</c:v>
                </c:pt>
                <c:pt idx="18">
                  <c:v>37.275944000000003</c:v>
                </c:pt>
                <c:pt idx="19">
                  <c:v>51.794753999999998</c:v>
                </c:pt>
                <c:pt idx="20">
                  <c:v>71.968575000000001</c:v>
                </c:pt>
                <c:pt idx="21">
                  <c:v>100.00001</c:v>
                </c:pt>
              </c:numCache>
            </c:numRef>
          </c:xVal>
          <c:yVal>
            <c:numRef>
              <c:f>Sheet9!$J$5:$J$26</c:f>
              <c:numCache>
                <c:formatCode>General</c:formatCode>
                <c:ptCount val="22"/>
                <c:pt idx="0">
                  <c:v>144.38733000000002</c:v>
                </c:pt>
                <c:pt idx="1">
                  <c:v>132.18298999999999</c:v>
                </c:pt>
                <c:pt idx="2">
                  <c:v>122.96588999999999</c:v>
                </c:pt>
                <c:pt idx="3">
                  <c:v>110.25409000000001</c:v>
                </c:pt>
                <c:pt idx="4">
                  <c:v>96.93468399999999</c:v>
                </c:pt>
                <c:pt idx="5">
                  <c:v>86.548179000000005</c:v>
                </c:pt>
                <c:pt idx="6">
                  <c:v>75.341782999999992</c:v>
                </c:pt>
                <c:pt idx="7">
                  <c:v>64.57684900000001</c:v>
                </c:pt>
                <c:pt idx="8">
                  <c:v>55.730380000000004</c:v>
                </c:pt>
                <c:pt idx="9">
                  <c:v>47.272160999999997</c:v>
                </c:pt>
                <c:pt idx="10">
                  <c:v>39.590187</c:v>
                </c:pt>
                <c:pt idx="11">
                  <c:v>33.487141000000001</c:v>
                </c:pt>
                <c:pt idx="12">
                  <c:v>27.992038000000001</c:v>
                </c:pt>
                <c:pt idx="13">
                  <c:v>23.640516999999999</c:v>
                </c:pt>
                <c:pt idx="14">
                  <c:v>19.941161999999998</c:v>
                </c:pt>
                <c:pt idx="15">
                  <c:v>16.770294</c:v>
                </c:pt>
                <c:pt idx="16">
                  <c:v>14.274099</c:v>
                </c:pt>
                <c:pt idx="17">
                  <c:v>12.089004000000001</c:v>
                </c:pt>
                <c:pt idx="18">
                  <c:v>10.257029000000001</c:v>
                </c:pt>
                <c:pt idx="19">
                  <c:v>8.7426825999999984</c:v>
                </c:pt>
                <c:pt idx="20">
                  <c:v>7.5760591000000002</c:v>
                </c:pt>
                <c:pt idx="21">
                  <c:v>6.6859676000000006</c:v>
                </c:pt>
              </c:numCache>
            </c:numRef>
          </c:yVal>
          <c:smooth val="0"/>
        </c:ser>
        <c:ser>
          <c:idx val="2"/>
          <c:order val="2"/>
          <c:tx>
            <c:v>DI water</c:v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Sheet9!$U$5:$U$20</c:f>
              <c:numCache>
                <c:formatCode>General</c:formatCode>
                <c:ptCount val="16"/>
                <c:pt idx="0">
                  <c:v>0.1</c:v>
                </c:pt>
                <c:pt idx="1">
                  <c:v>0.15848933000000001</c:v>
                </c:pt>
                <c:pt idx="2">
                  <c:v>0.25118867</c:v>
                </c:pt>
                <c:pt idx="3">
                  <c:v>0.39810719999999999</c:v>
                </c:pt>
                <c:pt idx="4">
                  <c:v>0.63095741999999999</c:v>
                </c:pt>
                <c:pt idx="5">
                  <c:v>1.0000001000000001</c:v>
                </c:pt>
                <c:pt idx="6">
                  <c:v>1.5848935</c:v>
                </c:pt>
                <c:pt idx="7">
                  <c:v>2.5118868000000001</c:v>
                </c:pt>
                <c:pt idx="8">
                  <c:v>3.9810724</c:v>
                </c:pt>
                <c:pt idx="9">
                  <c:v>6.3095746000000004</c:v>
                </c:pt>
                <c:pt idx="10">
                  <c:v>10.000002</c:v>
                </c:pt>
                <c:pt idx="11">
                  <c:v>15.848935000000001</c:v>
                </c:pt>
                <c:pt idx="12">
                  <c:v>25.118870000000001</c:v>
                </c:pt>
                <c:pt idx="13">
                  <c:v>39.810726000000003</c:v>
                </c:pt>
                <c:pt idx="14">
                  <c:v>63.095748999999998</c:v>
                </c:pt>
                <c:pt idx="15">
                  <c:v>100.00002000000001</c:v>
                </c:pt>
              </c:numCache>
            </c:numRef>
          </c:xVal>
          <c:yVal>
            <c:numRef>
              <c:f>Sheet9!$V$5:$V$20</c:f>
              <c:numCache>
                <c:formatCode>General</c:formatCode>
                <c:ptCount val="16"/>
                <c:pt idx="0">
                  <c:v>95.199458000000007</c:v>
                </c:pt>
                <c:pt idx="1">
                  <c:v>76.057694999999995</c:v>
                </c:pt>
                <c:pt idx="2">
                  <c:v>63.269733999999993</c:v>
                </c:pt>
                <c:pt idx="3">
                  <c:v>52.683039999999998</c:v>
                </c:pt>
                <c:pt idx="4">
                  <c:v>43.668884999999996</c:v>
                </c:pt>
                <c:pt idx="5">
                  <c:v>36.046478999999998</c:v>
                </c:pt>
                <c:pt idx="6">
                  <c:v>29.340927999999998</c:v>
                </c:pt>
                <c:pt idx="7">
                  <c:v>23.777929999999998</c:v>
                </c:pt>
                <c:pt idx="8">
                  <c:v>19.124433</c:v>
                </c:pt>
                <c:pt idx="9">
                  <c:v>15.296417</c:v>
                </c:pt>
                <c:pt idx="10">
                  <c:v>12.316241999999999</c:v>
                </c:pt>
                <c:pt idx="11">
                  <c:v>9.9401417999999993</c:v>
                </c:pt>
                <c:pt idx="12">
                  <c:v>8.1295165999999988</c:v>
                </c:pt>
                <c:pt idx="13">
                  <c:v>6.7373896000000002</c:v>
                </c:pt>
                <c:pt idx="14">
                  <c:v>5.6921821000000001</c:v>
                </c:pt>
                <c:pt idx="15">
                  <c:v>4.8811371000000001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24672"/>
        <c:axId val="131154688"/>
      </c:scatterChart>
      <c:valAx>
        <c:axId val="9772467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 (s</a:t>
                </a:r>
                <a:r>
                  <a:rPr lang="en-US" sz="1600" baseline="30000"/>
                  <a:t>-1</a:t>
                </a:r>
                <a:r>
                  <a:rPr lang="en-US" sz="1600" baseline="0"/>
                  <a:t>)</a:t>
                </a:r>
              </a:p>
              <a:p>
                <a:pPr>
                  <a:defRPr sz="1600"/>
                </a:pP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154688"/>
        <c:crossesAt val="1.0000000000000002E-3"/>
        <c:crossBetween val="midCat"/>
      </c:valAx>
      <c:valAx>
        <c:axId val="1311546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(cP)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724672"/>
        <c:crossesAt val="1.0000000000000002E-3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Dynamic frequency test </a:t>
            </a:r>
          </a:p>
        </c:rich>
      </c:tx>
      <c:layout>
        <c:manualLayout>
          <c:xMode val="edge"/>
          <c:yMode val="edge"/>
          <c:x val="0.36399764265577916"/>
          <c:y val="3.15866479686201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208878126680729"/>
          <c:y val="0.19776101543730751"/>
          <c:w val="0.65699080289029355"/>
          <c:h val="0.67491771638492881"/>
        </c:manualLayout>
      </c:layout>
      <c:scatterChart>
        <c:scatterStyle val="lineMarker"/>
        <c:varyColors val="0"/>
        <c:ser>
          <c:idx val="0"/>
          <c:order val="0"/>
          <c:tx>
            <c:v>G'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</c:spPr>
          </c:marker>
          <c:xVal>
            <c:numRef>
              <c:f>'Rhodia A 1wt% SW'!$A$8:$A$92</c:f>
              <c:numCache>
                <c:formatCode>General</c:formatCode>
                <c:ptCount val="85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</c:numCache>
            </c:numRef>
          </c:xVal>
          <c:yVal>
            <c:numRef>
              <c:f>'Rhodia A 1wt% SW'!$B$8:$B$92</c:f>
              <c:numCache>
                <c:formatCode>General</c:formatCode>
                <c:ptCount val="85"/>
                <c:pt idx="0">
                  <c:v>3.7264694000000001E-2</c:v>
                </c:pt>
                <c:pt idx="1">
                  <c:v>3.7187438000000003E-2</c:v>
                </c:pt>
                <c:pt idx="2">
                  <c:v>4.2179535999999997E-2</c:v>
                </c:pt>
                <c:pt idx="3">
                  <c:v>4.2885683000000001E-2</c:v>
                </c:pt>
                <c:pt idx="4">
                  <c:v>4.8198193E-2</c:v>
                </c:pt>
                <c:pt idx="5">
                  <c:v>4.8492412999999998E-2</c:v>
                </c:pt>
                <c:pt idx="6">
                  <c:v>5.3350817000000002E-2</c:v>
                </c:pt>
                <c:pt idx="7">
                  <c:v>5.7526458000000003E-2</c:v>
                </c:pt>
                <c:pt idx="8">
                  <c:v>6.1227038999999997E-2</c:v>
                </c:pt>
                <c:pt idx="9">
                  <c:v>6.4481281000000001E-2</c:v>
                </c:pt>
                <c:pt idx="10">
                  <c:v>7.0465095000000005E-2</c:v>
                </c:pt>
                <c:pt idx="11">
                  <c:v>7.3856711000000005E-2</c:v>
                </c:pt>
                <c:pt idx="12">
                  <c:v>7.7957310000000002E-2</c:v>
                </c:pt>
                <c:pt idx="13">
                  <c:v>8.6970322000000003E-2</c:v>
                </c:pt>
                <c:pt idx="14">
                  <c:v>8.6920068000000003E-2</c:v>
                </c:pt>
                <c:pt idx="15">
                  <c:v>8.8856599999999994E-2</c:v>
                </c:pt>
                <c:pt idx="16">
                  <c:v>9.7333156000000004E-2</c:v>
                </c:pt>
                <c:pt idx="17">
                  <c:v>0.1052044</c:v>
                </c:pt>
                <c:pt idx="18">
                  <c:v>0.11107831</c:v>
                </c:pt>
                <c:pt idx="19">
                  <c:v>0.11899655000000001</c:v>
                </c:pt>
                <c:pt idx="20">
                  <c:v>0.12584127000000001</c:v>
                </c:pt>
                <c:pt idx="21">
                  <c:v>0.13458576999999999</c:v>
                </c:pt>
                <c:pt idx="22">
                  <c:v>0.14063643000000001</c:v>
                </c:pt>
                <c:pt idx="23">
                  <c:v>0.14726228999999999</c:v>
                </c:pt>
                <c:pt idx="24">
                  <c:v>0.15707761000000001</c:v>
                </c:pt>
                <c:pt idx="25">
                  <c:v>0.16377564999999999</c:v>
                </c:pt>
                <c:pt idx="26">
                  <c:v>0.16868572000000001</c:v>
                </c:pt>
                <c:pt idx="27">
                  <c:v>0.18176565</c:v>
                </c:pt>
                <c:pt idx="28">
                  <c:v>0.19269848000000001</c:v>
                </c:pt>
                <c:pt idx="29">
                  <c:v>0.19929847000000001</c:v>
                </c:pt>
                <c:pt idx="30">
                  <c:v>0.20945660999999999</c:v>
                </c:pt>
                <c:pt idx="31">
                  <c:v>0.22002867000000001</c:v>
                </c:pt>
                <c:pt idx="32">
                  <c:v>0.22672576</c:v>
                </c:pt>
                <c:pt idx="33">
                  <c:v>0.23844362999999999</c:v>
                </c:pt>
                <c:pt idx="34">
                  <c:v>0.2487191</c:v>
                </c:pt>
                <c:pt idx="35">
                  <c:v>0.26151322999999999</c:v>
                </c:pt>
                <c:pt idx="36">
                  <c:v>0.26858758999999999</c:v>
                </c:pt>
                <c:pt idx="37">
                  <c:v>0.28285178999999999</c:v>
                </c:pt>
                <c:pt idx="38">
                  <c:v>0.30014225999999999</c:v>
                </c:pt>
                <c:pt idx="39">
                  <c:v>0.30917671000000002</c:v>
                </c:pt>
                <c:pt idx="40">
                  <c:v>0.32441425000000002</c:v>
                </c:pt>
                <c:pt idx="41">
                  <c:v>0.33324443999999998</c:v>
                </c:pt>
                <c:pt idx="42">
                  <c:v>0.35287085000000001</c:v>
                </c:pt>
                <c:pt idx="43">
                  <c:v>0.36241883000000003</c:v>
                </c:pt>
                <c:pt idx="44">
                  <c:v>0.37976538999999998</c:v>
                </c:pt>
                <c:pt idx="45">
                  <c:v>0.39006907000000002</c:v>
                </c:pt>
                <c:pt idx="46">
                  <c:v>0.41056063999999998</c:v>
                </c:pt>
                <c:pt idx="47">
                  <c:v>0.42204713999999999</c:v>
                </c:pt>
                <c:pt idx="48">
                  <c:v>0.44431731000000002</c:v>
                </c:pt>
                <c:pt idx="49">
                  <c:v>0.45324241999999998</c:v>
                </c:pt>
                <c:pt idx="50">
                  <c:v>0.46990736999999999</c:v>
                </c:pt>
                <c:pt idx="51">
                  <c:v>0.48969658999999999</c:v>
                </c:pt>
                <c:pt idx="52">
                  <c:v>0.51009786000000001</c:v>
                </c:pt>
                <c:pt idx="53">
                  <c:v>0.52771080000000004</c:v>
                </c:pt>
                <c:pt idx="54">
                  <c:v>0.54620433000000002</c:v>
                </c:pt>
                <c:pt idx="55">
                  <c:v>0.56103384000000001</c:v>
                </c:pt>
                <c:pt idx="56">
                  <c:v>0.57864022000000004</c:v>
                </c:pt>
                <c:pt idx="57">
                  <c:v>0.60162084999999998</c:v>
                </c:pt>
                <c:pt idx="58">
                  <c:v>0.62078977000000002</c:v>
                </c:pt>
                <c:pt idx="59">
                  <c:v>0.64515513000000002</c:v>
                </c:pt>
                <c:pt idx="60">
                  <c:v>0.66027486000000002</c:v>
                </c:pt>
                <c:pt idx="61">
                  <c:v>0.68561143000000002</c:v>
                </c:pt>
                <c:pt idx="62">
                  <c:v>0.70715426999999997</c:v>
                </c:pt>
                <c:pt idx="63">
                  <c:v>0.72907661999999995</c:v>
                </c:pt>
                <c:pt idx="64">
                  <c:v>0.74809086000000002</c:v>
                </c:pt>
                <c:pt idx="65">
                  <c:v>0.77322555000000004</c:v>
                </c:pt>
                <c:pt idx="66">
                  <c:v>0.79776758000000003</c:v>
                </c:pt>
                <c:pt idx="67">
                  <c:v>0.82445418999999998</c:v>
                </c:pt>
                <c:pt idx="68">
                  <c:v>0.84058398000000001</c:v>
                </c:pt>
                <c:pt idx="69">
                  <c:v>0.88196856000000001</c:v>
                </c:pt>
                <c:pt idx="70">
                  <c:v>0.91371930000000001</c:v>
                </c:pt>
                <c:pt idx="71">
                  <c:v>0.94798148000000004</c:v>
                </c:pt>
                <c:pt idx="72">
                  <c:v>0.97264402999999999</c:v>
                </c:pt>
                <c:pt idx="73">
                  <c:v>1.0155387</c:v>
                </c:pt>
                <c:pt idx="74">
                  <c:v>1.0459148</c:v>
                </c:pt>
                <c:pt idx="75">
                  <c:v>1.0830919000000001</c:v>
                </c:pt>
                <c:pt idx="76">
                  <c:v>1.1342109</c:v>
                </c:pt>
                <c:pt idx="77">
                  <c:v>1.1795707</c:v>
                </c:pt>
                <c:pt idx="78">
                  <c:v>1.2298944999999999</c:v>
                </c:pt>
                <c:pt idx="79">
                  <c:v>1.2878938</c:v>
                </c:pt>
                <c:pt idx="80">
                  <c:v>1.3534014000000001</c:v>
                </c:pt>
                <c:pt idx="81">
                  <c:v>1.4213457</c:v>
                </c:pt>
                <c:pt idx="82">
                  <c:v>1.5232836000000001</c:v>
                </c:pt>
                <c:pt idx="83">
                  <c:v>1.658307</c:v>
                </c:pt>
                <c:pt idx="84">
                  <c:v>1.7733380999999999</c:v>
                </c:pt>
              </c:numCache>
            </c:numRef>
          </c:yVal>
          <c:smooth val="0"/>
        </c:ser>
        <c:ser>
          <c:idx val="1"/>
          <c:order val="1"/>
          <c:tx>
            <c:v>G"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</c:spPr>
          </c:marker>
          <c:xVal>
            <c:numRef>
              <c:f>'Rhodia A 1wt% SW'!$A$8:$A$95</c:f>
              <c:numCache>
                <c:formatCode>General</c:formatCode>
                <c:ptCount val="88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  <c:pt idx="85">
                  <c:v>66.675880000000006</c:v>
                </c:pt>
                <c:pt idx="86">
                  <c:v>70.626671000000002</c:v>
                </c:pt>
                <c:pt idx="87">
                  <c:v>74.811561999999995</c:v>
                </c:pt>
              </c:numCache>
            </c:numRef>
          </c:xVal>
          <c:yVal>
            <c:numRef>
              <c:f>'Rhodia A 1wt% SW'!$C$8:$C$95</c:f>
              <c:numCache>
                <c:formatCode>General</c:formatCode>
                <c:ptCount val="88"/>
                <c:pt idx="0">
                  <c:v>0.10051797</c:v>
                </c:pt>
                <c:pt idx="1">
                  <c:v>0.10564017000000001</c:v>
                </c:pt>
                <c:pt idx="2">
                  <c:v>0.11077136</c:v>
                </c:pt>
                <c:pt idx="3">
                  <c:v>0.11432730000000001</c:v>
                </c:pt>
                <c:pt idx="4">
                  <c:v>0.11723051</c:v>
                </c:pt>
                <c:pt idx="5">
                  <c:v>0.12368301</c:v>
                </c:pt>
                <c:pt idx="6">
                  <c:v>0.12730575</c:v>
                </c:pt>
                <c:pt idx="7">
                  <c:v>0.13326490999999999</c:v>
                </c:pt>
                <c:pt idx="8">
                  <c:v>0.14001155000000001</c:v>
                </c:pt>
                <c:pt idx="9">
                  <c:v>0.1450253</c:v>
                </c:pt>
                <c:pt idx="10">
                  <c:v>0.14819835000000001</c:v>
                </c:pt>
                <c:pt idx="11">
                  <c:v>0.15488542999999999</c:v>
                </c:pt>
                <c:pt idx="12">
                  <c:v>0.16265120999999999</c:v>
                </c:pt>
                <c:pt idx="13">
                  <c:v>0.16753583999999999</c:v>
                </c:pt>
                <c:pt idx="14">
                  <c:v>0.17306228000000001</c:v>
                </c:pt>
                <c:pt idx="15">
                  <c:v>0.18030213</c:v>
                </c:pt>
                <c:pt idx="16">
                  <c:v>0.18362702</c:v>
                </c:pt>
                <c:pt idx="17">
                  <c:v>0.18994813999999999</c:v>
                </c:pt>
                <c:pt idx="18">
                  <c:v>0.19936581</c:v>
                </c:pt>
                <c:pt idx="19">
                  <c:v>0.20609923999999999</c:v>
                </c:pt>
                <c:pt idx="20">
                  <c:v>0.2121188</c:v>
                </c:pt>
                <c:pt idx="21">
                  <c:v>0.21683933</c:v>
                </c:pt>
                <c:pt idx="22">
                  <c:v>0.22368189999999999</c:v>
                </c:pt>
                <c:pt idx="23">
                  <c:v>0.23692270000000001</c:v>
                </c:pt>
                <c:pt idx="24">
                  <c:v>0.23733309</c:v>
                </c:pt>
                <c:pt idx="25">
                  <c:v>0.24455403000000001</c:v>
                </c:pt>
                <c:pt idx="26">
                  <c:v>0.25563325999999997</c:v>
                </c:pt>
                <c:pt idx="27">
                  <c:v>0.26214169999999998</c:v>
                </c:pt>
                <c:pt idx="28">
                  <c:v>0.26962847000000001</c:v>
                </c:pt>
                <c:pt idx="29">
                  <c:v>0.27873548999999997</c:v>
                </c:pt>
                <c:pt idx="30">
                  <c:v>0.28657058000000002</c:v>
                </c:pt>
                <c:pt idx="31">
                  <c:v>0.29770534999999998</c:v>
                </c:pt>
                <c:pt idx="32">
                  <c:v>0.30557575999999997</c:v>
                </c:pt>
                <c:pt idx="33">
                  <c:v>0.31192479000000001</c:v>
                </c:pt>
                <c:pt idx="34">
                  <c:v>0.31866261000000001</c:v>
                </c:pt>
                <c:pt idx="35">
                  <c:v>0.32299459000000003</c:v>
                </c:pt>
                <c:pt idx="36">
                  <c:v>0.33779255000000002</c:v>
                </c:pt>
                <c:pt idx="37">
                  <c:v>0.34576680999999998</c:v>
                </c:pt>
                <c:pt idx="38">
                  <c:v>0.35109434</c:v>
                </c:pt>
                <c:pt idx="39">
                  <c:v>0.36161330000000003</c:v>
                </c:pt>
                <c:pt idx="40">
                  <c:v>0.37172997000000002</c:v>
                </c:pt>
                <c:pt idx="41">
                  <c:v>0.38484916000000002</c:v>
                </c:pt>
                <c:pt idx="42">
                  <c:v>0.39131516</c:v>
                </c:pt>
                <c:pt idx="43">
                  <c:v>0.39495461999999998</c:v>
                </c:pt>
                <c:pt idx="44">
                  <c:v>0.40512434000000003</c:v>
                </c:pt>
                <c:pt idx="45">
                  <c:v>0.41571370000000002</c:v>
                </c:pt>
                <c:pt idx="46">
                  <c:v>0.42763721999999998</c:v>
                </c:pt>
                <c:pt idx="47">
                  <c:v>0.43454289000000001</c:v>
                </c:pt>
                <c:pt idx="48">
                  <c:v>0.44789505000000002</c:v>
                </c:pt>
                <c:pt idx="49">
                  <c:v>0.45510134000000002</c:v>
                </c:pt>
                <c:pt idx="50">
                  <c:v>0.46477959000000002</c:v>
                </c:pt>
                <c:pt idx="51">
                  <c:v>0.47495493</c:v>
                </c:pt>
                <c:pt idx="52">
                  <c:v>0.48541969000000001</c:v>
                </c:pt>
                <c:pt idx="53">
                  <c:v>0.49945223</c:v>
                </c:pt>
                <c:pt idx="54">
                  <c:v>0.50751495000000002</c:v>
                </c:pt>
                <c:pt idx="55">
                  <c:v>0.51881032999999999</c:v>
                </c:pt>
                <c:pt idx="56">
                  <c:v>0.53054148000000001</c:v>
                </c:pt>
                <c:pt idx="57">
                  <c:v>0.54323429000000001</c:v>
                </c:pt>
                <c:pt idx="58">
                  <c:v>0.55501825000000005</c:v>
                </c:pt>
                <c:pt idx="59">
                  <c:v>0.56840007999999997</c:v>
                </c:pt>
                <c:pt idx="60">
                  <c:v>0.57924299999999995</c:v>
                </c:pt>
                <c:pt idx="61">
                  <c:v>0.58477025999999999</c:v>
                </c:pt>
                <c:pt idx="62">
                  <c:v>0.60623108999999997</c:v>
                </c:pt>
                <c:pt idx="63">
                  <c:v>0.61561686000000004</c:v>
                </c:pt>
                <c:pt idx="64">
                  <c:v>0.63966166999999996</c:v>
                </c:pt>
                <c:pt idx="65">
                  <c:v>0.65315621999999995</c:v>
                </c:pt>
                <c:pt idx="66">
                  <c:v>0.67189138999999998</c:v>
                </c:pt>
                <c:pt idx="67">
                  <c:v>0.68606919</c:v>
                </c:pt>
                <c:pt idx="68">
                  <c:v>0.69880593000000002</c:v>
                </c:pt>
                <c:pt idx="69">
                  <c:v>0.72294533000000005</c:v>
                </c:pt>
                <c:pt idx="70">
                  <c:v>0.74345291000000002</c:v>
                </c:pt>
                <c:pt idx="71">
                  <c:v>0.76140523000000004</c:v>
                </c:pt>
                <c:pt idx="72">
                  <c:v>0.78751481000000001</c:v>
                </c:pt>
                <c:pt idx="73">
                  <c:v>0.80775923000000005</c:v>
                </c:pt>
                <c:pt idx="74">
                  <c:v>0.83686685999999999</c:v>
                </c:pt>
                <c:pt idx="75">
                  <c:v>0.86713010000000001</c:v>
                </c:pt>
                <c:pt idx="76">
                  <c:v>0.88951564000000005</c:v>
                </c:pt>
                <c:pt idx="77">
                  <c:v>0.91762423999999998</c:v>
                </c:pt>
                <c:pt idx="78">
                  <c:v>0.95265317000000005</c:v>
                </c:pt>
                <c:pt idx="79">
                  <c:v>0.97596775999999996</c:v>
                </c:pt>
                <c:pt idx="80">
                  <c:v>1.0299609000000001</c:v>
                </c:pt>
                <c:pt idx="81">
                  <c:v>1.0430731</c:v>
                </c:pt>
                <c:pt idx="82">
                  <c:v>1.0825568000000001</c:v>
                </c:pt>
                <c:pt idx="83">
                  <c:v>1.0870214</c:v>
                </c:pt>
                <c:pt idx="84">
                  <c:v>1.1110876999999999</c:v>
                </c:pt>
                <c:pt idx="85">
                  <c:v>1.155216</c:v>
                </c:pt>
                <c:pt idx="86">
                  <c:v>1.1436359</c:v>
                </c:pt>
                <c:pt idx="87">
                  <c:v>1.0872265000000001</c:v>
                </c:pt>
              </c:numCache>
            </c:numRef>
          </c:yVal>
          <c:smooth val="0"/>
        </c:ser>
        <c:ser>
          <c:idx val="2"/>
          <c:order val="2"/>
          <c:tx>
            <c:v>G' fit</c:v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numRef>
              <c:f>'Rhodia A 1wt% SW'!$A$8:$A$96</c:f>
              <c:numCache>
                <c:formatCode>General</c:formatCode>
                <c:ptCount val="89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  <c:pt idx="85">
                  <c:v>66.675880000000006</c:v>
                </c:pt>
                <c:pt idx="86">
                  <c:v>70.626671000000002</c:v>
                </c:pt>
                <c:pt idx="87">
                  <c:v>74.811561999999995</c:v>
                </c:pt>
                <c:pt idx="88">
                  <c:v>79.244422999999998</c:v>
                </c:pt>
              </c:numCache>
            </c:numRef>
          </c:xVal>
          <c:yVal>
            <c:numRef>
              <c:f>'Rhodia A 1wt% SW'!$F$8:$F$96</c:f>
              <c:numCache>
                <c:formatCode>General</c:formatCode>
                <c:ptCount val="89"/>
                <c:pt idx="0">
                  <c:v>1.9976298457418645E-2</c:v>
                </c:pt>
                <c:pt idx="1">
                  <c:v>2.2249438662551073E-2</c:v>
                </c:pt>
                <c:pt idx="2">
                  <c:v>2.4760689438779574E-2</c:v>
                </c:pt>
                <c:pt idx="3">
                  <c:v>2.7530189979116493E-2</c:v>
                </c:pt>
                <c:pt idx="4">
                  <c:v>3.0578669261071341E-2</c:v>
                </c:pt>
                <c:pt idx="5">
                  <c:v>3.3927203620664315E-2</c:v>
                </c:pt>
                <c:pt idx="6">
                  <c:v>3.7596898149765107E-2</c:v>
                </c:pt>
                <c:pt idx="7">
                  <c:v>4.1608474400584079E-2</c:v>
                </c:pt>
                <c:pt idx="8">
                  <c:v>4.5981824660811951E-2</c:v>
                </c:pt>
                <c:pt idx="9">
                  <c:v>5.0735452641961325E-2</c:v>
                </c:pt>
                <c:pt idx="10">
                  <c:v>5.5885880665868949E-2</c:v>
                </c:pt>
                <c:pt idx="11">
                  <c:v>6.1446979710752747E-2</c:v>
                </c:pt>
                <c:pt idx="12">
                  <c:v>6.7429273008147633E-2</c:v>
                </c:pt>
                <c:pt idx="13">
                  <c:v>7.3839228792676931E-2</c:v>
                </c:pt>
                <c:pt idx="14">
                  <c:v>8.0678611238156964E-2</c:v>
                </c:pt>
                <c:pt idx="15">
                  <c:v>8.7943846828561531E-2</c:v>
                </c:pt>
                <c:pt idx="16">
                  <c:v>9.5625571329150241E-2</c:v>
                </c:pt>
                <c:pt idx="17">
                  <c:v>0.10370828763150795</c:v>
                </c:pt>
                <c:pt idx="18">
                  <c:v>0.11217029007560904</c:v>
                </c:pt>
                <c:pt idx="19">
                  <c:v>0.12098381526425808</c:v>
                </c:pt>
                <c:pt idx="20">
                  <c:v>0.13011544832917424</c:v>
                </c:pt>
                <c:pt idx="21">
                  <c:v>0.13952685955774227</c:v>
                </c:pt>
                <c:pt idx="22">
                  <c:v>0.14917585501728348</c:v>
                </c:pt>
                <c:pt idx="23">
                  <c:v>0.15901758850111994</c:v>
                </c:pt>
                <c:pt idx="24">
                  <c:v>0.16900599910343672</c:v>
                </c:pt>
                <c:pt idx="25">
                  <c:v>0.1790954570146536</c:v>
                </c:pt>
                <c:pt idx="26">
                  <c:v>0.18924230038236753</c:v>
                </c:pt>
                <c:pt idx="27">
                  <c:v>0.19940649436022237</c:v>
                </c:pt>
                <c:pt idx="28">
                  <c:v>0.20955299569599872</c:v>
                </c:pt>
                <c:pt idx="29">
                  <c:v>0.21965305399257912</c:v>
                </c:pt>
                <c:pt idx="30">
                  <c:v>0.2296851561649591</c:v>
                </c:pt>
                <c:pt idx="31">
                  <c:v>0.23963572594280697</c:v>
                </c:pt>
                <c:pt idx="32">
                  <c:v>0.2494995405369359</c:v>
                </c:pt>
                <c:pt idx="33">
                  <c:v>0.25927977717830425</c:v>
                </c:pt>
                <c:pt idx="34">
                  <c:v>0.26898781589104592</c:v>
                </c:pt>
                <c:pt idx="35">
                  <c:v>0.27864282086628844</c:v>
                </c:pt>
                <c:pt idx="36">
                  <c:v>0.28827105896741778</c:v>
                </c:pt>
                <c:pt idx="37">
                  <c:v>0.29790516143002155</c:v>
                </c:pt>
                <c:pt idx="38">
                  <c:v>0.30758320198649325</c:v>
                </c:pt>
                <c:pt idx="39">
                  <c:v>0.31734769931546036</c:v>
                </c:pt>
                <c:pt idx="40">
                  <c:v>0.32724471467212096</c:v>
                </c:pt>
                <c:pt idx="41">
                  <c:v>0.33732284495557807</c:v>
                </c:pt>
                <c:pt idx="42">
                  <c:v>0.34763235719291158</c:v>
                </c:pt>
                <c:pt idx="43">
                  <c:v>0.35822433294335981</c:v>
                </c:pt>
                <c:pt idx="44">
                  <c:v>0.36915008062152538</c:v>
                </c:pt>
                <c:pt idx="45">
                  <c:v>0.38046050161409123</c:v>
                </c:pt>
                <c:pt idx="46">
                  <c:v>0.39220580793168069</c:v>
                </c:pt>
                <c:pt idx="47">
                  <c:v>0.40443530922014559</c:v>
                </c:pt>
                <c:pt idx="48">
                  <c:v>0.41719752396217724</c:v>
                </c:pt>
                <c:pt idx="49">
                  <c:v>0.43054038854558868</c:v>
                </c:pt>
                <c:pt idx="50">
                  <c:v>0.44451173443613384</c:v>
                </c:pt>
                <c:pt idx="51">
                  <c:v>0.45916000612472502</c:v>
                </c:pt>
                <c:pt idx="52">
                  <c:v>0.47453497939659328</c:v>
                </c:pt>
                <c:pt idx="53">
                  <c:v>0.49068864070670648</c:v>
                </c:pt>
                <c:pt idx="54">
                  <c:v>0.50767596763354761</c:v>
                </c:pt>
                <c:pt idx="55">
                  <c:v>0.52555585948578154</c:v>
                </c:pt>
                <c:pt idx="56">
                  <c:v>0.54439139299268946</c:v>
                </c:pt>
                <c:pt idx="57">
                  <c:v>0.56425040760586853</c:v>
                </c:pt>
                <c:pt idx="58">
                  <c:v>0.58520516837121583</c:v>
                </c:pt>
                <c:pt idx="59">
                  <c:v>0.60733176579128512</c:v>
                </c:pt>
                <c:pt idx="60">
                  <c:v>0.63070913090942349</c:v>
                </c:pt>
                <c:pt idx="61">
                  <c:v>0.65541722920937939</c:v>
                </c:pt>
                <c:pt idx="62">
                  <c:v>0.68153476769689092</c:v>
                </c:pt>
                <c:pt idx="63">
                  <c:v>0.70913643326239528</c:v>
                </c:pt>
                <c:pt idx="64">
                  <c:v>0.73828958430673919</c:v>
                </c:pt>
                <c:pt idx="65">
                  <c:v>0.76905038271781889</c:v>
                </c:pt>
                <c:pt idx="66">
                  <c:v>0.80145986257259105</c:v>
                </c:pt>
                <c:pt idx="67">
                  <c:v>0.83553973623019184</c:v>
                </c:pt>
                <c:pt idx="68">
                  <c:v>0.87128832636028597</c:v>
                </c:pt>
                <c:pt idx="69">
                  <c:v>0.90867695765898993</c:v>
                </c:pt>
                <c:pt idx="70">
                  <c:v>0.94764670403659212</c:v>
                </c:pt>
                <c:pt idx="71">
                  <c:v>0.98810608721265814</c:v>
                </c:pt>
                <c:pt idx="72">
                  <c:v>1.0299299834444211</c:v>
                </c:pt>
                <c:pt idx="73">
                  <c:v>1.0729594871954227</c:v>
                </c:pt>
                <c:pt idx="74">
                  <c:v>1.1170038161859412</c:v>
                </c:pt>
                <c:pt idx="75">
                  <c:v>1.1618428877254419</c:v>
                </c:pt>
                <c:pt idx="76">
                  <c:v>1.2072319858192262</c:v>
                </c:pt>
                <c:pt idx="77">
                  <c:v>1.252907447006564</c:v>
                </c:pt>
                <c:pt idx="78">
                  <c:v>1.2985935635079131</c:v>
                </c:pt>
                <c:pt idx="79">
                  <c:v>1.3440096346643258</c:v>
                </c:pt>
                <c:pt idx="80">
                  <c:v>1.3888780256370392</c:v>
                </c:pt>
                <c:pt idx="81">
                  <c:v>1.4329313314504746</c:v>
                </c:pt>
                <c:pt idx="82">
                  <c:v>1.4759194331063479</c:v>
                </c:pt>
                <c:pt idx="83">
                  <c:v>1.5176154483180522</c:v>
                </c:pt>
                <c:pt idx="84">
                  <c:v>1.5578204034667222</c:v>
                </c:pt>
                <c:pt idx="85">
                  <c:v>1.5963665396374351</c:v>
                </c:pt>
                <c:pt idx="86">
                  <c:v>1.6331193162252271</c:v>
                </c:pt>
                <c:pt idx="87">
                  <c:v>1.6679779334982057</c:v>
                </c:pt>
                <c:pt idx="88">
                  <c:v>1.7008745406166321</c:v>
                </c:pt>
              </c:numCache>
            </c:numRef>
          </c:yVal>
          <c:smooth val="0"/>
        </c:ser>
        <c:ser>
          <c:idx val="3"/>
          <c:order val="3"/>
          <c:tx>
            <c:v>G" fit</c:v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'Rhodia A 1wt% SW'!$A$8:$A$96</c:f>
              <c:numCache>
                <c:formatCode>General</c:formatCode>
                <c:ptCount val="89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  <c:pt idx="85">
                  <c:v>66.675880000000006</c:v>
                </c:pt>
                <c:pt idx="86">
                  <c:v>70.626671000000002</c:v>
                </c:pt>
                <c:pt idx="87">
                  <c:v>74.811561999999995</c:v>
                </c:pt>
                <c:pt idx="88">
                  <c:v>79.244422999999998</c:v>
                </c:pt>
              </c:numCache>
            </c:numRef>
          </c:xVal>
          <c:yVal>
            <c:numRef>
              <c:f>'Rhodia A 1wt% SW'!$G$8:$G$96</c:f>
              <c:numCache>
                <c:formatCode>General</c:formatCode>
                <c:ptCount val="89"/>
                <c:pt idx="0">
                  <c:v>0.10243444421532545</c:v>
                </c:pt>
                <c:pt idx="1">
                  <c:v>0.10790119990651351</c:v>
                </c:pt>
                <c:pt idx="2">
                  <c:v>0.1135896097431907</c:v>
                </c:pt>
                <c:pt idx="3">
                  <c:v>0.11949695331984284</c:v>
                </c:pt>
                <c:pt idx="4">
                  <c:v>0.12561830756820244</c:v>
                </c:pt>
                <c:pt idx="5">
                  <c:v>0.13194631360226303</c:v>
                </c:pt>
                <c:pt idx="6">
                  <c:v>0.13847093539947242</c:v>
                </c:pt>
                <c:pt idx="7">
                  <c:v>0.14517921227031216</c:v>
                </c:pt>
                <c:pt idx="8">
                  <c:v>0.15205513284387562</c:v>
                </c:pt>
                <c:pt idx="9">
                  <c:v>0.1590795051870218</c:v>
                </c:pt>
                <c:pt idx="10">
                  <c:v>0.16622997157686425</c:v>
                </c:pt>
                <c:pt idx="11">
                  <c:v>0.17348109912559395</c:v>
                </c:pt>
                <c:pt idx="12">
                  <c:v>0.1808046195807243</c:v>
                </c:pt>
                <c:pt idx="13">
                  <c:v>0.1881698200103378</c:v>
                </c:pt>
                <c:pt idx="14">
                  <c:v>0.1955441360027515</c:v>
                </c:pt>
                <c:pt idx="15">
                  <c:v>0.20289385658885126</c:v>
                </c:pt>
                <c:pt idx="16">
                  <c:v>0.21018507017241575</c:v>
                </c:pt>
                <c:pt idx="17">
                  <c:v>0.21738470332276821</c:v>
                </c:pt>
                <c:pt idx="18">
                  <c:v>0.2244617307599448</c:v>
                </c:pt>
                <c:pt idx="19">
                  <c:v>0.23138842770929605</c:v>
                </c:pt>
                <c:pt idx="20">
                  <c:v>0.23814161497144062</c:v>
                </c:pt>
                <c:pt idx="21">
                  <c:v>0.2447038763739697</c:v>
                </c:pt>
                <c:pt idx="22">
                  <c:v>0.25106465688008983</c:v>
                </c:pt>
                <c:pt idx="23">
                  <c:v>0.25722108842215308</c:v>
                </c:pt>
                <c:pt idx="24">
                  <c:v>0.26317856918061172</c:v>
                </c:pt>
                <c:pt idx="25">
                  <c:v>0.26895107024882303</c:v>
                </c:pt>
                <c:pt idx="26">
                  <c:v>0.27456100485316765</c:v>
                </c:pt>
                <c:pt idx="27">
                  <c:v>0.28003884828468445</c:v>
                </c:pt>
                <c:pt idx="28">
                  <c:v>0.28542234007346567</c:v>
                </c:pt>
                <c:pt idx="29">
                  <c:v>0.2907554840937524</c:v>
                </c:pt>
                <c:pt idx="30">
                  <c:v>0.29608727794206813</c:v>
                </c:pt>
                <c:pt idx="31">
                  <c:v>0.30147032347360186</c:v>
                </c:pt>
                <c:pt idx="32">
                  <c:v>0.30695938211561297</c:v>
                </c:pt>
                <c:pt idx="33">
                  <c:v>0.312609897979989</c:v>
                </c:pt>
                <c:pt idx="34">
                  <c:v>0.31847660720155968</c:v>
                </c:pt>
                <c:pt idx="35">
                  <c:v>0.32461228229173933</c:v>
                </c:pt>
                <c:pt idx="36">
                  <c:v>0.33106659850698156</c:v>
                </c:pt>
                <c:pt idx="37">
                  <c:v>0.33788524866266151</c:v>
                </c:pt>
                <c:pt idx="38">
                  <c:v>0.34510921263036515</c:v>
                </c:pt>
                <c:pt idx="39">
                  <c:v>0.35277421611395521</c:v>
                </c:pt>
                <c:pt idx="40">
                  <c:v>0.36091047961997919</c:v>
                </c:pt>
                <c:pt idx="41">
                  <c:v>0.36954256915103434</c:v>
                </c:pt>
                <c:pt idx="42">
                  <c:v>0.37868949444326377</c:v>
                </c:pt>
                <c:pt idx="43">
                  <c:v>0.3883649031559685</c:v>
                </c:pt>
                <c:pt idx="44">
                  <c:v>0.39857754940835366</c:v>
                </c:pt>
                <c:pt idx="45">
                  <c:v>0.40933169993695434</c:v>
                </c:pt>
                <c:pt idx="46">
                  <c:v>0.42062778092752129</c:v>
                </c:pt>
                <c:pt idx="47">
                  <c:v>0.4324629452976706</c:v>
                </c:pt>
                <c:pt idx="48">
                  <c:v>0.4448317384611104</c:v>
                </c:pt>
                <c:pt idx="49">
                  <c:v>0.45772658695359991</c:v>
                </c:pt>
                <c:pt idx="50">
                  <c:v>0.47113822425621033</c:v>
                </c:pt>
                <c:pt idx="51">
                  <c:v>0.48505599094744473</c:v>
                </c:pt>
                <c:pt idx="52">
                  <c:v>0.49946776203143939</c:v>
                </c:pt>
                <c:pt idx="53">
                  <c:v>0.51435966790031251</c:v>
                </c:pt>
                <c:pt idx="54">
                  <c:v>0.52971540354852553</c:v>
                </c:pt>
                <c:pt idx="55">
                  <c:v>0.54551542021263066</c:v>
                </c:pt>
                <c:pt idx="56">
                  <c:v>0.56173535266691832</c:v>
                </c:pt>
                <c:pt idx="57">
                  <c:v>0.5783447033378788</c:v>
                </c:pt>
                <c:pt idx="58">
                  <c:v>0.59530481338158969</c:v>
                </c:pt>
                <c:pt idx="59">
                  <c:v>0.61256687069433324</c:v>
                </c:pt>
                <c:pt idx="60">
                  <c:v>0.63006998202321984</c:v>
                </c:pt>
                <c:pt idx="61">
                  <c:v>0.64773912244430576</c:v>
                </c:pt>
                <c:pt idx="62">
                  <c:v>0.66548338842039112</c:v>
                </c:pt>
                <c:pt idx="63">
                  <c:v>0.68319468013358764</c:v>
                </c:pt>
                <c:pt idx="64">
                  <c:v>0.70074686026316402</c:v>
                </c:pt>
                <c:pt idx="65">
                  <c:v>0.7179954871039167</c:v>
                </c:pt>
                <c:pt idx="66">
                  <c:v>0.73477847919299144</c:v>
                </c:pt>
                <c:pt idx="67">
                  <c:v>0.75091758831484801</c:v>
                </c:pt>
                <c:pt idx="68">
                  <c:v>0.7662208743155029</c:v>
                </c:pt>
                <c:pt idx="69">
                  <c:v>0.78048623381913296</c:v>
                </c:pt>
                <c:pt idx="70">
                  <c:v>0.79350579506216989</c:v>
                </c:pt>
                <c:pt idx="71">
                  <c:v>0.80507124108764438</c:v>
                </c:pt>
                <c:pt idx="72">
                  <c:v>0.81497985233788139</c:v>
                </c:pt>
                <c:pt idx="73">
                  <c:v>0.82304090213757097</c:v>
                </c:pt>
                <c:pt idx="74">
                  <c:v>0.82908231255310105</c:v>
                </c:pt>
                <c:pt idx="75">
                  <c:v>0.83295690729588034</c:v>
                </c:pt>
                <c:pt idx="76">
                  <c:v>0.83454818387390772</c:v>
                </c:pt>
                <c:pt idx="77">
                  <c:v>0.83377504275846903</c:v>
                </c:pt>
                <c:pt idx="78">
                  <c:v>0.83059520369861173</c:v>
                </c:pt>
                <c:pt idx="79">
                  <c:v>0.82500710445967984</c:v>
                </c:pt>
                <c:pt idx="80">
                  <c:v>0.81705008801418799</c:v>
                </c:pt>
                <c:pt idx="81">
                  <c:v>0.8068029681466462</c:v>
                </c:pt>
                <c:pt idx="82">
                  <c:v>0.79438098658354084</c:v>
                </c:pt>
                <c:pt idx="83">
                  <c:v>0.77993143998569348</c:v>
                </c:pt>
                <c:pt idx="84">
                  <c:v>0.76362830670145943</c:v>
                </c:pt>
                <c:pt idx="85">
                  <c:v>0.74566622093219248</c:v>
                </c:pt>
                <c:pt idx="86">
                  <c:v>0.72625409684436248</c:v>
                </c:pt>
                <c:pt idx="87">
                  <c:v>0.70560883897633486</c:v>
                </c:pt>
                <c:pt idx="88">
                  <c:v>0.68394946267932888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40384"/>
        <c:axId val="54242304"/>
      </c:scatterChart>
      <c:valAx>
        <c:axId val="5424038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Frequency(rad/s)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242304"/>
        <c:crossesAt val="1.0000000000000004E-6"/>
        <c:crossBetween val="midCat"/>
      </c:valAx>
      <c:valAx>
        <c:axId val="5424230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G',G" (Pa)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240384"/>
        <c:crossesAt val="1.0000000000000002E-3"/>
        <c:crossBetween val="midCat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Phase Angle for Rhodia A 1 wt% in Sea water</a:t>
            </a:r>
          </a:p>
        </c:rich>
      </c:tx>
      <c:layout>
        <c:manualLayout>
          <c:xMode val="edge"/>
          <c:yMode val="edge"/>
          <c:x val="0.24975697482259163"/>
          <c:y val="8.41809798268346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284432216164172"/>
          <c:y val="0.21343759113444152"/>
          <c:w val="0.79953288771429332"/>
          <c:h val="0.572411052785068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92D050"/>
              </a:solidFill>
            </c:spPr>
          </c:marker>
          <c:xVal>
            <c:numRef>
              <c:f>'Rhodia A 1wt% SW'!$A$8:$A$92</c:f>
              <c:numCache>
                <c:formatCode>General</c:formatCode>
                <c:ptCount val="85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</c:numCache>
            </c:numRef>
          </c:xVal>
          <c:yVal>
            <c:numRef>
              <c:f>'Rhodia A 1wt% SW'!$D$8:$D$92</c:f>
              <c:numCache>
                <c:formatCode>General</c:formatCode>
                <c:ptCount val="85"/>
                <c:pt idx="0">
                  <c:v>69.658912999999998</c:v>
                </c:pt>
                <c:pt idx="1">
                  <c:v>70.606917999999993</c:v>
                </c:pt>
                <c:pt idx="2">
                  <c:v>69.154160000000005</c:v>
                </c:pt>
                <c:pt idx="3">
                  <c:v>69.438271</c:v>
                </c:pt>
                <c:pt idx="4">
                  <c:v>67.650458999999998</c:v>
                </c:pt>
                <c:pt idx="5">
                  <c:v>68.591339000000005</c:v>
                </c:pt>
                <c:pt idx="6">
                  <c:v>67.262596000000002</c:v>
                </c:pt>
                <c:pt idx="7">
                  <c:v>66.651595999999998</c:v>
                </c:pt>
                <c:pt idx="8">
                  <c:v>66.380249000000006</c:v>
                </c:pt>
                <c:pt idx="9">
                  <c:v>66.029067999999995</c:v>
                </c:pt>
                <c:pt idx="10">
                  <c:v>64.569930999999997</c:v>
                </c:pt>
                <c:pt idx="11">
                  <c:v>64.505981000000006</c:v>
                </c:pt>
                <c:pt idx="12">
                  <c:v>64.392005999999995</c:v>
                </c:pt>
                <c:pt idx="13">
                  <c:v>62.565510000000003</c:v>
                </c:pt>
                <c:pt idx="14">
                  <c:v>63.332031000000001</c:v>
                </c:pt>
                <c:pt idx="15">
                  <c:v>63.764977000000002</c:v>
                </c:pt>
                <c:pt idx="16">
                  <c:v>62.073771999999998</c:v>
                </c:pt>
                <c:pt idx="17">
                  <c:v>61.019748999999997</c:v>
                </c:pt>
                <c:pt idx="18">
                  <c:v>60.875270999999998</c:v>
                </c:pt>
                <c:pt idx="19">
                  <c:v>59.998936</c:v>
                </c:pt>
                <c:pt idx="20">
                  <c:v>59.321106</c:v>
                </c:pt>
                <c:pt idx="21">
                  <c:v>58.173347</c:v>
                </c:pt>
                <c:pt idx="22">
                  <c:v>57.841025999999999</c:v>
                </c:pt>
                <c:pt idx="23">
                  <c:v>58.136459000000002</c:v>
                </c:pt>
                <c:pt idx="24">
                  <c:v>56.501632999999998</c:v>
                </c:pt>
                <c:pt idx="25">
                  <c:v>56.190131999999998</c:v>
                </c:pt>
                <c:pt idx="26">
                  <c:v>56.580222999999997</c:v>
                </c:pt>
                <c:pt idx="27">
                  <c:v>55.263064999999997</c:v>
                </c:pt>
                <c:pt idx="28">
                  <c:v>54.447310999999999</c:v>
                </c:pt>
                <c:pt idx="29">
                  <c:v>54.434879000000002</c:v>
                </c:pt>
                <c:pt idx="30">
                  <c:v>53.836646999999999</c:v>
                </c:pt>
                <c:pt idx="31">
                  <c:v>53.532561999999999</c:v>
                </c:pt>
                <c:pt idx="32">
                  <c:v>53.425967999999997</c:v>
                </c:pt>
                <c:pt idx="33">
                  <c:v>52.604736000000003</c:v>
                </c:pt>
                <c:pt idx="34">
                  <c:v>52.027636999999999</c:v>
                </c:pt>
                <c:pt idx="35">
                  <c:v>51.004565999999997</c:v>
                </c:pt>
                <c:pt idx="36">
                  <c:v>51.51088</c:v>
                </c:pt>
                <c:pt idx="37">
                  <c:v>50.715389000000002</c:v>
                </c:pt>
                <c:pt idx="38">
                  <c:v>49.473652000000001</c:v>
                </c:pt>
                <c:pt idx="39">
                  <c:v>49.469802999999999</c:v>
                </c:pt>
                <c:pt idx="40">
                  <c:v>48.888312999999997</c:v>
                </c:pt>
                <c:pt idx="41">
                  <c:v>49.110408999999997</c:v>
                </c:pt>
                <c:pt idx="42">
                  <c:v>47.957245</c:v>
                </c:pt>
                <c:pt idx="43">
                  <c:v>47.459842999999999</c:v>
                </c:pt>
                <c:pt idx="44">
                  <c:v>46.850521000000001</c:v>
                </c:pt>
                <c:pt idx="45">
                  <c:v>46.822865</c:v>
                </c:pt>
                <c:pt idx="46">
                  <c:v>46.167121999999999</c:v>
                </c:pt>
                <c:pt idx="47">
                  <c:v>45.835762000000003</c:v>
                </c:pt>
                <c:pt idx="48">
                  <c:v>45.229751999999998</c:v>
                </c:pt>
                <c:pt idx="49">
                  <c:v>45.117252000000001</c:v>
                </c:pt>
                <c:pt idx="50">
                  <c:v>44.685673000000001</c:v>
                </c:pt>
                <c:pt idx="51">
                  <c:v>44.124481000000003</c:v>
                </c:pt>
                <c:pt idx="52">
                  <c:v>43.579967000000003</c:v>
                </c:pt>
                <c:pt idx="53">
                  <c:v>43.424118</c:v>
                </c:pt>
                <c:pt idx="54">
                  <c:v>42.897216999999998</c:v>
                </c:pt>
                <c:pt idx="55">
                  <c:v>42.760792000000002</c:v>
                </c:pt>
                <c:pt idx="56">
                  <c:v>42.516972000000003</c:v>
                </c:pt>
                <c:pt idx="57">
                  <c:v>42.080497999999999</c:v>
                </c:pt>
                <c:pt idx="58">
                  <c:v>41.798366999999999</c:v>
                </c:pt>
                <c:pt idx="59">
                  <c:v>41.380974000000002</c:v>
                </c:pt>
                <c:pt idx="60">
                  <c:v>41.259686000000002</c:v>
                </c:pt>
                <c:pt idx="61">
                  <c:v>40.461455999999998</c:v>
                </c:pt>
                <c:pt idx="62">
                  <c:v>40.605915000000003</c:v>
                </c:pt>
                <c:pt idx="63">
                  <c:v>40.177036000000001</c:v>
                </c:pt>
                <c:pt idx="64">
                  <c:v>40.532387</c:v>
                </c:pt>
                <c:pt idx="65">
                  <c:v>40.188324000000001</c:v>
                </c:pt>
                <c:pt idx="66">
                  <c:v>40.104568</c:v>
                </c:pt>
                <c:pt idx="67">
                  <c:v>39.765518</c:v>
                </c:pt>
                <c:pt idx="68">
                  <c:v>39.737892000000002</c:v>
                </c:pt>
                <c:pt idx="69">
                  <c:v>39.341309000000003</c:v>
                </c:pt>
                <c:pt idx="70">
                  <c:v>39.133724000000001</c:v>
                </c:pt>
                <c:pt idx="71">
                  <c:v>38.770935000000001</c:v>
                </c:pt>
                <c:pt idx="72">
                  <c:v>38.995846</c:v>
                </c:pt>
                <c:pt idx="73">
                  <c:v>38.498730000000002</c:v>
                </c:pt>
                <c:pt idx="74">
                  <c:v>38.664318000000002</c:v>
                </c:pt>
                <c:pt idx="75">
                  <c:v>38.680981000000003</c:v>
                </c:pt>
                <c:pt idx="76">
                  <c:v>38.105651999999999</c:v>
                </c:pt>
                <c:pt idx="77">
                  <c:v>37.880443999999997</c:v>
                </c:pt>
                <c:pt idx="78">
                  <c:v>37.760688999999999</c:v>
                </c:pt>
                <c:pt idx="79">
                  <c:v>37.154902999999997</c:v>
                </c:pt>
                <c:pt idx="80">
                  <c:v>37.271732</c:v>
                </c:pt>
                <c:pt idx="81">
                  <c:v>36.273567</c:v>
                </c:pt>
                <c:pt idx="82">
                  <c:v>35.400387000000002</c:v>
                </c:pt>
                <c:pt idx="83">
                  <c:v>33.244869000000001</c:v>
                </c:pt>
                <c:pt idx="84">
                  <c:v>32.069262999999999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52672"/>
        <c:axId val="54346112"/>
      </c:scatterChart>
      <c:valAx>
        <c:axId val="5425267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Frequency(rad/s)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346112"/>
        <c:crosses val="autoZero"/>
        <c:crossBetween val="midCat"/>
      </c:valAx>
      <c:valAx>
        <c:axId val="54346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Phase Angle°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252672"/>
        <c:crossesAt val="0.1"/>
        <c:crossBetween val="midCat"/>
      </c:valAx>
    </c:plotArea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Steady</a:t>
            </a:r>
            <a:r>
              <a:rPr lang="en-US" sz="2000" baseline="0" dirty="0" smtClean="0"/>
              <a:t> shear test</a:t>
            </a:r>
            <a:endParaRPr lang="en-US" sz="2000" dirty="0"/>
          </a:p>
        </c:rich>
      </c:tx>
      <c:layout>
        <c:manualLayout>
          <c:xMode val="edge"/>
          <c:yMode val="edge"/>
          <c:x val="0.41624222319432291"/>
          <c:y val="1.683619596536692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016909833394044"/>
          <c:y val="0.1880070327772356"/>
          <c:w val="0.72110870516185466"/>
          <c:h val="0.60481846019247598"/>
        </c:manualLayout>
      </c:layout>
      <c:scatterChart>
        <c:scatterStyle val="lineMarker"/>
        <c:varyColors val="0"/>
        <c:ser>
          <c:idx val="1"/>
          <c:order val="0"/>
          <c:tx>
            <c:v>Experimental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'Rhodia A 1wt% SW'!$U$178:$U$208</c:f>
              <c:numCache>
                <c:formatCode>General</c:formatCode>
                <c:ptCount val="31"/>
                <c:pt idx="0">
                  <c:v>0.1</c:v>
                </c:pt>
                <c:pt idx="1">
                  <c:v>0.12589254999999999</c:v>
                </c:pt>
                <c:pt idx="2">
                  <c:v>0.15848933000000001</c:v>
                </c:pt>
                <c:pt idx="3">
                  <c:v>0.19952624999999999</c:v>
                </c:pt>
                <c:pt idx="4">
                  <c:v>0.25118867</c:v>
                </c:pt>
                <c:pt idx="5">
                  <c:v>0.31622779000000001</c:v>
                </c:pt>
                <c:pt idx="6">
                  <c:v>0.39810719999999999</c:v>
                </c:pt>
                <c:pt idx="7">
                  <c:v>0.50118726000000002</c:v>
                </c:pt>
                <c:pt idx="8">
                  <c:v>0.63095741999999999</c:v>
                </c:pt>
                <c:pt idx="9">
                  <c:v>0.79432833000000003</c:v>
                </c:pt>
                <c:pt idx="10">
                  <c:v>1.0000001000000001</c:v>
                </c:pt>
                <c:pt idx="11">
                  <c:v>1.2589256</c:v>
                </c:pt>
                <c:pt idx="12">
                  <c:v>1.5848935</c:v>
                </c:pt>
                <c:pt idx="13">
                  <c:v>1.9952627000000001</c:v>
                </c:pt>
                <c:pt idx="14">
                  <c:v>2.5118871</c:v>
                </c:pt>
                <c:pt idx="15">
                  <c:v>3.1622786999999999</c:v>
                </c:pt>
                <c:pt idx="16">
                  <c:v>3.9810731000000001</c:v>
                </c:pt>
                <c:pt idx="17">
                  <c:v>5.0118742000000003</c:v>
                </c:pt>
                <c:pt idx="18">
                  <c:v>6.3095759999999999</c:v>
                </c:pt>
                <c:pt idx="19">
                  <c:v>7.9432859000000002</c:v>
                </c:pt>
                <c:pt idx="20">
                  <c:v>10.000005</c:v>
                </c:pt>
                <c:pt idx="21">
                  <c:v>12.589259999999999</c:v>
                </c:pt>
                <c:pt idx="22">
                  <c:v>15.848940000000001</c:v>
                </c:pt>
                <c:pt idx="23">
                  <c:v>19.952632999999999</c:v>
                </c:pt>
                <c:pt idx="24">
                  <c:v>25.118877000000001</c:v>
                </c:pt>
                <c:pt idx="25">
                  <c:v>31.622793000000001</c:v>
                </c:pt>
                <c:pt idx="26">
                  <c:v>39.810738000000001</c:v>
                </c:pt>
                <c:pt idx="27">
                  <c:v>50.118752000000001</c:v>
                </c:pt>
                <c:pt idx="28">
                  <c:v>63.095771999999997</c:v>
                </c:pt>
                <c:pt idx="29">
                  <c:v>79.432868999999997</c:v>
                </c:pt>
                <c:pt idx="30">
                  <c:v>100.00006</c:v>
                </c:pt>
              </c:numCache>
            </c:numRef>
          </c:xVal>
          <c:yVal>
            <c:numRef>
              <c:f>'Rhodia A 1wt% SW'!$W$110:$W$140</c:f>
              <c:numCache>
                <c:formatCode>General</c:formatCode>
                <c:ptCount val="31"/>
                <c:pt idx="0">
                  <c:v>274.87606</c:v>
                </c:pt>
                <c:pt idx="1">
                  <c:v>267.06403</c:v>
                </c:pt>
                <c:pt idx="2">
                  <c:v>260.80646999999999</c:v>
                </c:pt>
                <c:pt idx="3">
                  <c:v>255.46219999999997</c:v>
                </c:pt>
                <c:pt idx="4">
                  <c:v>246.51307</c:v>
                </c:pt>
                <c:pt idx="5">
                  <c:v>239.38428999999999</c:v>
                </c:pt>
                <c:pt idx="6">
                  <c:v>229.65698</c:v>
                </c:pt>
                <c:pt idx="7">
                  <c:v>220.17577</c:v>
                </c:pt>
                <c:pt idx="8">
                  <c:v>210.60312000000002</c:v>
                </c:pt>
                <c:pt idx="9">
                  <c:v>199.46322000000001</c:v>
                </c:pt>
                <c:pt idx="10">
                  <c:v>188.01643000000001</c:v>
                </c:pt>
                <c:pt idx="11">
                  <c:v>177.22999000000002</c:v>
                </c:pt>
                <c:pt idx="12">
                  <c:v>165.52011999999999</c:v>
                </c:pt>
                <c:pt idx="13">
                  <c:v>153.8074</c:v>
                </c:pt>
                <c:pt idx="14">
                  <c:v>141.78634000000002</c:v>
                </c:pt>
                <c:pt idx="15">
                  <c:v>129.63462000000001</c:v>
                </c:pt>
                <c:pt idx="16">
                  <c:v>117.88942</c:v>
                </c:pt>
                <c:pt idx="17">
                  <c:v>106.55117</c:v>
                </c:pt>
                <c:pt idx="18">
                  <c:v>95.692432999999994</c:v>
                </c:pt>
                <c:pt idx="19">
                  <c:v>85.538640999999998</c:v>
                </c:pt>
                <c:pt idx="20">
                  <c:v>76.050848000000002</c:v>
                </c:pt>
                <c:pt idx="21">
                  <c:v>67.428567000000001</c:v>
                </c:pt>
                <c:pt idx="22">
                  <c:v>59.399358999999997</c:v>
                </c:pt>
                <c:pt idx="23">
                  <c:v>52.456394000000003</c:v>
                </c:pt>
                <c:pt idx="24">
                  <c:v>46.004176000000001</c:v>
                </c:pt>
                <c:pt idx="25">
                  <c:v>40.216791999999998</c:v>
                </c:pt>
                <c:pt idx="26">
                  <c:v>35.044926999999994</c:v>
                </c:pt>
                <c:pt idx="27">
                  <c:v>30.587804999999999</c:v>
                </c:pt>
                <c:pt idx="28">
                  <c:v>26.741430000000001</c:v>
                </c:pt>
                <c:pt idx="29">
                  <c:v>23.374096999999999</c:v>
                </c:pt>
                <c:pt idx="30">
                  <c:v>20.472695999999999</c:v>
                </c:pt>
              </c:numCache>
            </c:numRef>
          </c:yVal>
          <c:smooth val="0"/>
        </c:ser>
        <c:ser>
          <c:idx val="0"/>
          <c:order val="1"/>
          <c:tx>
            <c:v>Carreau model fit</c:v>
          </c:tx>
          <c:spPr>
            <a:ln w="2857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'Rhodia A 1wt% SW'!$U$173:$U$272</c:f>
              <c:numCache>
                <c:formatCode>General</c:formatCode>
                <c:ptCount val="100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0.1</c:v>
                </c:pt>
                <c:pt idx="6">
                  <c:v>0.12589254999999999</c:v>
                </c:pt>
                <c:pt idx="7">
                  <c:v>0.15848933000000001</c:v>
                </c:pt>
                <c:pt idx="8">
                  <c:v>0.19952624999999999</c:v>
                </c:pt>
                <c:pt idx="9">
                  <c:v>0.25118867</c:v>
                </c:pt>
                <c:pt idx="10">
                  <c:v>0.31622779000000001</c:v>
                </c:pt>
                <c:pt idx="11">
                  <c:v>0.39810719999999999</c:v>
                </c:pt>
                <c:pt idx="12">
                  <c:v>0.50118726000000002</c:v>
                </c:pt>
                <c:pt idx="13">
                  <c:v>0.63095741999999999</c:v>
                </c:pt>
                <c:pt idx="14">
                  <c:v>0.79432833000000003</c:v>
                </c:pt>
                <c:pt idx="15">
                  <c:v>1.0000001000000001</c:v>
                </c:pt>
                <c:pt idx="16">
                  <c:v>1.2589256</c:v>
                </c:pt>
                <c:pt idx="17">
                  <c:v>1.5848935</c:v>
                </c:pt>
                <c:pt idx="18">
                  <c:v>1.9952627000000001</c:v>
                </c:pt>
                <c:pt idx="19">
                  <c:v>2.5118871</c:v>
                </c:pt>
                <c:pt idx="20">
                  <c:v>3.1622786999999999</c:v>
                </c:pt>
                <c:pt idx="21">
                  <c:v>3.9810731000000001</c:v>
                </c:pt>
                <c:pt idx="22">
                  <c:v>5.0118742000000003</c:v>
                </c:pt>
                <c:pt idx="23">
                  <c:v>6.3095759999999999</c:v>
                </c:pt>
                <c:pt idx="24">
                  <c:v>7.9432859000000002</c:v>
                </c:pt>
                <c:pt idx="25">
                  <c:v>10.000005</c:v>
                </c:pt>
                <c:pt idx="26">
                  <c:v>12.589259999999999</c:v>
                </c:pt>
                <c:pt idx="27">
                  <c:v>15.848940000000001</c:v>
                </c:pt>
                <c:pt idx="28">
                  <c:v>19.952632999999999</c:v>
                </c:pt>
                <c:pt idx="29">
                  <c:v>25.118877000000001</c:v>
                </c:pt>
                <c:pt idx="30">
                  <c:v>31.622793000000001</c:v>
                </c:pt>
                <c:pt idx="31">
                  <c:v>39.810738000000001</c:v>
                </c:pt>
                <c:pt idx="32">
                  <c:v>50.118752000000001</c:v>
                </c:pt>
                <c:pt idx="33">
                  <c:v>63.095771999999997</c:v>
                </c:pt>
                <c:pt idx="34">
                  <c:v>79.432868999999997</c:v>
                </c:pt>
                <c:pt idx="35">
                  <c:v>100.00006</c:v>
                </c:pt>
                <c:pt idx="36">
                  <c:v>120</c:v>
                </c:pt>
                <c:pt idx="37">
                  <c:v>140</c:v>
                </c:pt>
                <c:pt idx="38">
                  <c:v>160</c:v>
                </c:pt>
                <c:pt idx="39">
                  <c:v>180</c:v>
                </c:pt>
                <c:pt idx="40">
                  <c:v>200</c:v>
                </c:pt>
                <c:pt idx="41">
                  <c:v>220</c:v>
                </c:pt>
                <c:pt idx="42">
                  <c:v>240</c:v>
                </c:pt>
                <c:pt idx="43">
                  <c:v>260</c:v>
                </c:pt>
                <c:pt idx="44">
                  <c:v>280</c:v>
                </c:pt>
                <c:pt idx="45">
                  <c:v>300</c:v>
                </c:pt>
                <c:pt idx="46">
                  <c:v>320</c:v>
                </c:pt>
                <c:pt idx="47">
                  <c:v>340</c:v>
                </c:pt>
                <c:pt idx="48">
                  <c:v>360</c:v>
                </c:pt>
                <c:pt idx="49">
                  <c:v>380</c:v>
                </c:pt>
                <c:pt idx="50">
                  <c:v>400</c:v>
                </c:pt>
                <c:pt idx="51">
                  <c:v>420</c:v>
                </c:pt>
                <c:pt idx="52">
                  <c:v>440</c:v>
                </c:pt>
                <c:pt idx="53">
                  <c:v>460</c:v>
                </c:pt>
                <c:pt idx="54">
                  <c:v>480</c:v>
                </c:pt>
                <c:pt idx="55">
                  <c:v>500</c:v>
                </c:pt>
                <c:pt idx="56">
                  <c:v>520</c:v>
                </c:pt>
                <c:pt idx="57">
                  <c:v>540</c:v>
                </c:pt>
                <c:pt idx="58">
                  <c:v>560</c:v>
                </c:pt>
                <c:pt idx="59">
                  <c:v>580</c:v>
                </c:pt>
                <c:pt idx="60">
                  <c:v>600</c:v>
                </c:pt>
                <c:pt idx="61">
                  <c:v>620</c:v>
                </c:pt>
                <c:pt idx="62">
                  <c:v>640</c:v>
                </c:pt>
                <c:pt idx="63">
                  <c:v>660</c:v>
                </c:pt>
                <c:pt idx="64">
                  <c:v>680</c:v>
                </c:pt>
                <c:pt idx="65">
                  <c:v>700</c:v>
                </c:pt>
                <c:pt idx="66">
                  <c:v>720</c:v>
                </c:pt>
                <c:pt idx="67">
                  <c:v>740</c:v>
                </c:pt>
                <c:pt idx="68">
                  <c:v>760</c:v>
                </c:pt>
                <c:pt idx="69">
                  <c:v>780</c:v>
                </c:pt>
                <c:pt idx="70">
                  <c:v>800</c:v>
                </c:pt>
                <c:pt idx="71">
                  <c:v>820</c:v>
                </c:pt>
                <c:pt idx="72">
                  <c:v>840</c:v>
                </c:pt>
                <c:pt idx="73">
                  <c:v>860</c:v>
                </c:pt>
                <c:pt idx="74">
                  <c:v>880</c:v>
                </c:pt>
                <c:pt idx="75">
                  <c:v>900</c:v>
                </c:pt>
                <c:pt idx="76">
                  <c:v>920</c:v>
                </c:pt>
                <c:pt idx="77">
                  <c:v>940</c:v>
                </c:pt>
                <c:pt idx="78">
                  <c:v>960</c:v>
                </c:pt>
                <c:pt idx="79">
                  <c:v>980</c:v>
                </c:pt>
                <c:pt idx="80">
                  <c:v>1000</c:v>
                </c:pt>
                <c:pt idx="81">
                  <c:v>1020</c:v>
                </c:pt>
                <c:pt idx="82">
                  <c:v>1040</c:v>
                </c:pt>
                <c:pt idx="83">
                  <c:v>1060</c:v>
                </c:pt>
                <c:pt idx="84">
                  <c:v>1080</c:v>
                </c:pt>
                <c:pt idx="85">
                  <c:v>1100</c:v>
                </c:pt>
                <c:pt idx="86">
                  <c:v>1120</c:v>
                </c:pt>
                <c:pt idx="87">
                  <c:v>1140</c:v>
                </c:pt>
                <c:pt idx="88">
                  <c:v>1160</c:v>
                </c:pt>
                <c:pt idx="89">
                  <c:v>1180</c:v>
                </c:pt>
                <c:pt idx="90">
                  <c:v>1200</c:v>
                </c:pt>
                <c:pt idx="91">
                  <c:v>1220</c:v>
                </c:pt>
                <c:pt idx="92">
                  <c:v>1240</c:v>
                </c:pt>
                <c:pt idx="93">
                  <c:v>1260</c:v>
                </c:pt>
                <c:pt idx="94">
                  <c:v>1280</c:v>
                </c:pt>
                <c:pt idx="95">
                  <c:v>1300</c:v>
                </c:pt>
                <c:pt idx="96">
                  <c:v>1320</c:v>
                </c:pt>
                <c:pt idx="97">
                  <c:v>1340</c:v>
                </c:pt>
                <c:pt idx="98">
                  <c:v>1360</c:v>
                </c:pt>
                <c:pt idx="99">
                  <c:v>1380</c:v>
                </c:pt>
              </c:numCache>
            </c:numRef>
          </c:xVal>
          <c:yVal>
            <c:numRef>
              <c:f>'Rhodia A 1wt% SW'!$Y$105:$Y$204</c:f>
              <c:numCache>
                <c:formatCode>General</c:formatCode>
                <c:ptCount val="100"/>
                <c:pt idx="0">
                  <c:v>270.77313774788371</c:v>
                </c:pt>
                <c:pt idx="1">
                  <c:v>269.99175260496742</c:v>
                </c:pt>
                <c:pt idx="2">
                  <c:v>269.22005583758954</c:v>
                </c:pt>
                <c:pt idx="3">
                  <c:v>268.45783760765698</c:v>
                </c:pt>
                <c:pt idx="4">
                  <c:v>267.70489452834045</c:v>
                </c:pt>
                <c:pt idx="5">
                  <c:v>266.22605100880361</c:v>
                </c:pt>
                <c:pt idx="6">
                  <c:v>272.7015492556859</c:v>
                </c:pt>
                <c:pt idx="7">
                  <c:v>271.95433075339332</c:v>
                </c:pt>
                <c:pt idx="8">
                  <c:v>270.78802146389444</c:v>
                </c:pt>
                <c:pt idx="9">
                  <c:v>268.98308786279381</c:v>
                </c:pt>
                <c:pt idx="10">
                  <c:v>266.22604854463856</c:v>
                </c:pt>
                <c:pt idx="11">
                  <c:v>262.09582297305292</c:v>
                </c:pt>
                <c:pt idx="12">
                  <c:v>256.08011862589831</c:v>
                </c:pt>
                <c:pt idx="13">
                  <c:v>247.65255082194798</c:v>
                </c:pt>
                <c:pt idx="14">
                  <c:v>236.42946744245629</c:v>
                </c:pt>
                <c:pt idx="15">
                  <c:v>222.36982568724974</c:v>
                </c:pt>
                <c:pt idx="16">
                  <c:v>205.9041757914417</c:v>
                </c:pt>
                <c:pt idx="17">
                  <c:v>187.8754367709607</c:v>
                </c:pt>
                <c:pt idx="18">
                  <c:v>169.30132606354681</c:v>
                </c:pt>
                <c:pt idx="19">
                  <c:v>151.10512873458677</c:v>
                </c:pt>
                <c:pt idx="20">
                  <c:v>133.95412366607439</c:v>
                </c:pt>
                <c:pt idx="21">
                  <c:v>118.2326555897066</c:v>
                </c:pt>
                <c:pt idx="22">
                  <c:v>104.09649801931653</c:v>
                </c:pt>
                <c:pt idx="23">
                  <c:v>91.54877185965438</c:v>
                </c:pt>
                <c:pt idx="24">
                  <c:v>80.504890630454426</c:v>
                </c:pt>
                <c:pt idx="25">
                  <c:v>70.837717919888306</c:v>
                </c:pt>
                <c:pt idx="26">
                  <c:v>62.405306436503643</c:v>
                </c:pt>
                <c:pt idx="27">
                  <c:v>55.066386133501091</c:v>
                </c:pt>
                <c:pt idx="28">
                  <c:v>48.688233920561579</c:v>
                </c:pt>
                <c:pt idx="29">
                  <c:v>43.150060000179565</c:v>
                </c:pt>
                <c:pt idx="30">
                  <c:v>38.343982120303039</c:v>
                </c:pt>
                <c:pt idx="31">
                  <c:v>34.174725572535117</c:v>
                </c:pt>
                <c:pt idx="32">
                  <c:v>30.558731246944483</c:v>
                </c:pt>
                <c:pt idx="33">
                  <c:v>27.423032122347429</c:v>
                </c:pt>
                <c:pt idx="34">
                  <c:v>24.704079573417232</c:v>
                </c:pt>
                <c:pt idx="35">
                  <c:v>22.346620256315145</c:v>
                </c:pt>
                <c:pt idx="36">
                  <c:v>20.70449520888755</c:v>
                </c:pt>
                <c:pt idx="37">
                  <c:v>19.453765971819379</c:v>
                </c:pt>
                <c:pt idx="38">
                  <c:v>18.462848393081988</c:v>
                </c:pt>
                <c:pt idx="39">
                  <c:v>17.654347922366238</c:v>
                </c:pt>
                <c:pt idx="40">
                  <c:v>16.979481199046383</c:v>
                </c:pt>
                <c:pt idx="41">
                  <c:v>16.40582495883174</c:v>
                </c:pt>
                <c:pt idx="42">
                  <c:v>15.910906183974411</c:v>
                </c:pt>
                <c:pt idx="43">
                  <c:v>15.478608888212548</c:v>
                </c:pt>
                <c:pt idx="44">
                  <c:v>15.097045131947922</c:v>
                </c:pt>
                <c:pt idx="45">
                  <c:v>14.757234855235204</c:v>
                </c:pt>
                <c:pt idx="46">
                  <c:v>14.452255455282096</c:v>
                </c:pt>
                <c:pt idx="47">
                  <c:v>14.176675925755248</c:v>
                </c:pt>
                <c:pt idx="48">
                  <c:v>13.92616969015312</c:v>
                </c:pt>
                <c:pt idx="49">
                  <c:v>13.697243189265432</c:v>
                </c:pt>
                <c:pt idx="50">
                  <c:v>13.487041513088228</c:v>
                </c:pt>
                <c:pt idx="51">
                  <c:v>13.293206552456232</c:v>
                </c:pt>
                <c:pt idx="52">
                  <c:v>13.113771719886467</c:v>
                </c:pt>
                <c:pt idx="53">
                  <c:v>12.947082620853273</c:v>
                </c:pt>
                <c:pt idx="54">
                  <c:v>12.791736456957207</c:v>
                </c:pt>
                <c:pt idx="55">
                  <c:v>12.646535160627499</c:v>
                </c:pt>
                <c:pt idx="56">
                  <c:v>12.510448737958031</c:v>
                </c:pt>
                <c:pt idx="57">
                  <c:v>12.382586298131402</c:v>
                </c:pt>
                <c:pt idx="58">
                  <c:v>12.262172939065529</c:v>
                </c:pt>
                <c:pt idx="59">
                  <c:v>12.148531143209361</c:v>
                </c:pt>
                <c:pt idx="60">
                  <c:v>12.041065681612098</c:v>
                </c:pt>
                <c:pt idx="61">
                  <c:v>11.939251272254486</c:v>
                </c:pt>
                <c:pt idx="62">
                  <c:v>11.842622419305044</c:v>
                </c:pt>
                <c:pt idx="63">
                  <c:v>11.750764993156093</c:v>
                </c:pt>
                <c:pt idx="64">
                  <c:v>11.663309210318669</c:v>
                </c:pt>
                <c:pt idx="65">
                  <c:v>11.579923746901773</c:v>
                </c:pt>
                <c:pt idx="66">
                  <c:v>11.50031077607505</c:v>
                </c:pt>
                <c:pt idx="67">
                  <c:v>11.424201763312315</c:v>
                </c:pt>
                <c:pt idx="68">
                  <c:v>11.351353886715742</c:v>
                </c:pt>
                <c:pt idx="69">
                  <c:v>11.281546975780087</c:v>
                </c:pt>
                <c:pt idx="70">
                  <c:v>11.214580882371878</c:v>
                </c:pt>
                <c:pt idx="71">
                  <c:v>11.150273213801235</c:v>
                </c:pt>
                <c:pt idx="72">
                  <c:v>11.088457370646129</c:v>
                </c:pt>
                <c:pt idx="73">
                  <c:v>11.028980842196603</c:v>
                </c:pt>
                <c:pt idx="74">
                  <c:v>10.971703720585898</c:v>
                </c:pt>
                <c:pt idx="75">
                  <c:v>10.916497401296606</c:v>
                </c:pt>
                <c:pt idx="76">
                  <c:v>10.86324344310578</c:v>
                </c:pt>
                <c:pt idx="77">
                  <c:v>10.811832564918095</c:v>
                </c:pt>
                <c:pt idx="78">
                  <c:v>10.762163760530793</c:v>
                </c:pt>
                <c:pt idx="79">
                  <c:v>10.71414351533404</c:v>
                </c:pt>
                <c:pt idx="80">
                  <c:v>10.667685111397448</c:v>
                </c:pt>
                <c:pt idx="81">
                  <c:v>10.622708009426042</c:v>
                </c:pt>
                <c:pt idx="82">
                  <c:v>10.579137297762763</c:v>
                </c:pt>
                <c:pt idx="83">
                  <c:v>10.536903200032077</c:v>
                </c:pt>
                <c:pt idx="84">
                  <c:v>10.495940634209862</c:v>
                </c:pt>
                <c:pt idx="85">
                  <c:v>10.456188816907641</c:v>
                </c:pt>
                <c:pt idx="86">
                  <c:v>10.417590907507618</c:v>
                </c:pt>
                <c:pt idx="87">
                  <c:v>10.380093687504401</c:v>
                </c:pt>
                <c:pt idx="88">
                  <c:v>10.343647271021455</c:v>
                </c:pt>
                <c:pt idx="89">
                  <c:v>10.308204842992902</c:v>
                </c:pt>
                <c:pt idx="90">
                  <c:v>10.27372242194823</c:v>
                </c:pt>
                <c:pt idx="91">
                  <c:v>10.240158644721525</c:v>
                </c:pt>
                <c:pt idx="92">
                  <c:v>10.207474570736757</c:v>
                </c:pt>
                <c:pt idx="93">
                  <c:v>10.175633503805864</c:v>
                </c:pt>
                <c:pt idx="94">
                  <c:v>10.144600829622538</c:v>
                </c:pt>
                <c:pt idx="95">
                  <c:v>10.114343867348483</c:v>
                </c:pt>
                <c:pt idx="96">
                  <c:v>10.084831733874388</c:v>
                </c:pt>
                <c:pt idx="97">
                  <c:v>10.056035219499714</c:v>
                </c:pt>
                <c:pt idx="98">
                  <c:v>10.027926673916415</c:v>
                </c:pt>
                <c:pt idx="99">
                  <c:v>10.000479901505258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70304"/>
        <c:axId val="54372224"/>
      </c:scatterChart>
      <c:valAx>
        <c:axId val="5437030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 (1/s)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372224"/>
        <c:crossesAt val="1"/>
        <c:crossBetween val="midCat"/>
      </c:valAx>
      <c:valAx>
        <c:axId val="543722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(cP)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370304"/>
        <c:crossesAt val="1.0000000000000002E-2"/>
        <c:crossBetween val="midCat"/>
      </c:valAx>
    </c:plotArea>
    <c:legend>
      <c:legendPos val="r"/>
      <c:layout>
        <c:manualLayout>
          <c:xMode val="edge"/>
          <c:yMode val="edge"/>
          <c:x val="0.75881901915038397"/>
          <c:y val="0.2549360213505944"/>
          <c:w val="0.23346493146689998"/>
          <c:h val="0.1421796864004411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Dynamic Frequency test for 1 wt% Rhodia B</a:t>
            </a:r>
          </a:p>
        </c:rich>
      </c:tx>
      <c:layout>
        <c:manualLayout>
          <c:xMode val="edge"/>
          <c:yMode val="edge"/>
          <c:x val="0.17865466461359128"/>
          <c:y val="1.70549452232071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143516374178716E-2"/>
          <c:y val="0.19155442526664998"/>
          <c:w val="0.66041060189214751"/>
          <c:h val="0.56480105002530989"/>
        </c:manualLayout>
      </c:layout>
      <c:scatterChart>
        <c:scatterStyle val="lineMarker"/>
        <c:varyColors val="0"/>
        <c:ser>
          <c:idx val="0"/>
          <c:order val="0"/>
          <c:tx>
            <c:v>G'</c:v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'Rhodia B 1 wt% SW'!$A$8:$A$100</c:f>
              <c:numCache>
                <c:formatCode>General</c:formatCode>
                <c:ptCount val="93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  <c:pt idx="85">
                  <c:v>66.675880000000006</c:v>
                </c:pt>
                <c:pt idx="86">
                  <c:v>70.626671000000002</c:v>
                </c:pt>
                <c:pt idx="87">
                  <c:v>74.811561999999995</c:v>
                </c:pt>
                <c:pt idx="88">
                  <c:v>79.244422999999998</c:v>
                </c:pt>
                <c:pt idx="89">
                  <c:v>83.939948999999999</c:v>
                </c:pt>
                <c:pt idx="90">
                  <c:v>88.913703999999996</c:v>
                </c:pt>
                <c:pt idx="91">
                  <c:v>94.182167000000007</c:v>
                </c:pt>
                <c:pt idx="92">
                  <c:v>99.762810000000002</c:v>
                </c:pt>
              </c:numCache>
            </c:numRef>
          </c:xVal>
          <c:yVal>
            <c:numRef>
              <c:f>'Rhodia B 1 wt% SW'!$B$8:$B$100</c:f>
              <c:numCache>
                <c:formatCode>General</c:formatCode>
                <c:ptCount val="93"/>
                <c:pt idx="0">
                  <c:v>0.57344638999999997</c:v>
                </c:pt>
                <c:pt idx="1">
                  <c:v>0.58318281000000005</c:v>
                </c:pt>
                <c:pt idx="2">
                  <c:v>0.59030174999999996</c:v>
                </c:pt>
                <c:pt idx="3">
                  <c:v>0.61302835</c:v>
                </c:pt>
                <c:pt idx="4">
                  <c:v>0.62791901999999999</c:v>
                </c:pt>
                <c:pt idx="5">
                  <c:v>0.63411026999999998</c:v>
                </c:pt>
                <c:pt idx="6">
                  <c:v>0.65610743000000005</c:v>
                </c:pt>
                <c:pt idx="7">
                  <c:v>0.65955638999999999</c:v>
                </c:pt>
                <c:pt idx="8">
                  <c:v>0.67509788000000004</c:v>
                </c:pt>
                <c:pt idx="9">
                  <c:v>0.68584394000000004</c:v>
                </c:pt>
                <c:pt idx="10">
                  <c:v>0.69567007000000003</c:v>
                </c:pt>
                <c:pt idx="11">
                  <c:v>0.70898128000000005</c:v>
                </c:pt>
                <c:pt idx="12">
                  <c:v>0.72165524999999997</c:v>
                </c:pt>
                <c:pt idx="13">
                  <c:v>0.73431950999999995</c:v>
                </c:pt>
                <c:pt idx="14">
                  <c:v>0.75110286000000004</c:v>
                </c:pt>
                <c:pt idx="15">
                  <c:v>0.75973040000000003</c:v>
                </c:pt>
                <c:pt idx="16">
                  <c:v>0.78111081999999998</c:v>
                </c:pt>
                <c:pt idx="17">
                  <c:v>0.78726768000000003</c:v>
                </c:pt>
                <c:pt idx="18">
                  <c:v>0.80113964999999998</c:v>
                </c:pt>
                <c:pt idx="19">
                  <c:v>0.81123054000000006</c:v>
                </c:pt>
                <c:pt idx="20">
                  <c:v>0.82523173000000005</c:v>
                </c:pt>
                <c:pt idx="21">
                  <c:v>0.83516102999999997</c:v>
                </c:pt>
                <c:pt idx="22">
                  <c:v>0.8448348</c:v>
                </c:pt>
                <c:pt idx="23">
                  <c:v>0.86321300000000001</c:v>
                </c:pt>
                <c:pt idx="24">
                  <c:v>0.87807261999999997</c:v>
                </c:pt>
                <c:pt idx="25">
                  <c:v>0.88789516999999996</c:v>
                </c:pt>
                <c:pt idx="26">
                  <c:v>0.89879160999999996</c:v>
                </c:pt>
                <c:pt idx="27">
                  <c:v>0.90598803999999999</c:v>
                </c:pt>
                <c:pt idx="28">
                  <c:v>0.92531246</c:v>
                </c:pt>
                <c:pt idx="29">
                  <c:v>0.94788879000000004</c:v>
                </c:pt>
                <c:pt idx="30">
                  <c:v>0.95428175000000004</c:v>
                </c:pt>
                <c:pt idx="31">
                  <c:v>0.97042686</c:v>
                </c:pt>
                <c:pt idx="32">
                  <c:v>0.98080665</c:v>
                </c:pt>
                <c:pt idx="33">
                  <c:v>0.99173175999999996</c:v>
                </c:pt>
                <c:pt idx="34">
                  <c:v>1.0090330999999999</c:v>
                </c:pt>
                <c:pt idx="35">
                  <c:v>1.0170604999999999</c:v>
                </c:pt>
                <c:pt idx="36">
                  <c:v>1.0386378000000001</c:v>
                </c:pt>
                <c:pt idx="37">
                  <c:v>1.0378721</c:v>
                </c:pt>
                <c:pt idx="38">
                  <c:v>1.0697258000000001</c:v>
                </c:pt>
                <c:pt idx="39">
                  <c:v>1.0677462</c:v>
                </c:pt>
                <c:pt idx="40">
                  <c:v>1.0834744000000001</c:v>
                </c:pt>
                <c:pt idx="41">
                  <c:v>1.0901232999999999</c:v>
                </c:pt>
                <c:pt idx="42">
                  <c:v>1.1115482000000001</c:v>
                </c:pt>
                <c:pt idx="43">
                  <c:v>1.1124969</c:v>
                </c:pt>
                <c:pt idx="44">
                  <c:v>1.1283783000000001</c:v>
                </c:pt>
                <c:pt idx="45">
                  <c:v>1.1583985000000001</c:v>
                </c:pt>
                <c:pt idx="46">
                  <c:v>1.1649531</c:v>
                </c:pt>
                <c:pt idx="47">
                  <c:v>1.1807460999999999</c:v>
                </c:pt>
                <c:pt idx="48">
                  <c:v>1.2031419000000001</c:v>
                </c:pt>
                <c:pt idx="49">
                  <c:v>1.2101719</c:v>
                </c:pt>
                <c:pt idx="50">
                  <c:v>1.2293624999999999</c:v>
                </c:pt>
                <c:pt idx="51">
                  <c:v>1.2308756999999999</c:v>
                </c:pt>
                <c:pt idx="52">
                  <c:v>1.2507925</c:v>
                </c:pt>
                <c:pt idx="53">
                  <c:v>1.2566280000000001</c:v>
                </c:pt>
                <c:pt idx="54">
                  <c:v>1.2748526</c:v>
                </c:pt>
                <c:pt idx="55">
                  <c:v>1.2697811000000001</c:v>
                </c:pt>
                <c:pt idx="56">
                  <c:v>1.3040149000000001</c:v>
                </c:pt>
                <c:pt idx="57">
                  <c:v>1.3122347999999999</c:v>
                </c:pt>
                <c:pt idx="58">
                  <c:v>1.3328078999999999</c:v>
                </c:pt>
                <c:pt idx="59">
                  <c:v>1.3449633999999999</c:v>
                </c:pt>
                <c:pt idx="60">
                  <c:v>1.3412246000000001</c:v>
                </c:pt>
                <c:pt idx="61">
                  <c:v>1.4080436000000001</c:v>
                </c:pt>
                <c:pt idx="62">
                  <c:v>1.4004996999999999</c:v>
                </c:pt>
                <c:pt idx="63">
                  <c:v>1.4295435999999999</c:v>
                </c:pt>
                <c:pt idx="64">
                  <c:v>1.4327588</c:v>
                </c:pt>
                <c:pt idx="65">
                  <c:v>1.4617289</c:v>
                </c:pt>
                <c:pt idx="66">
                  <c:v>1.5023628</c:v>
                </c:pt>
                <c:pt idx="67">
                  <c:v>1.4813533999999999</c:v>
                </c:pt>
                <c:pt idx="68">
                  <c:v>1.5247792</c:v>
                </c:pt>
                <c:pt idx="69">
                  <c:v>1.5557832</c:v>
                </c:pt>
                <c:pt idx="70">
                  <c:v>1.5902485</c:v>
                </c:pt>
                <c:pt idx="71">
                  <c:v>1.5967758000000001</c:v>
                </c:pt>
                <c:pt idx="72">
                  <c:v>1.6119398</c:v>
                </c:pt>
                <c:pt idx="73">
                  <c:v>1.6476170000000001</c:v>
                </c:pt>
                <c:pt idx="74">
                  <c:v>1.6742516999999999</c:v>
                </c:pt>
                <c:pt idx="75">
                  <c:v>1.7137483</c:v>
                </c:pt>
                <c:pt idx="76">
                  <c:v>1.7838995</c:v>
                </c:pt>
                <c:pt idx="77">
                  <c:v>1.8196502999999999</c:v>
                </c:pt>
                <c:pt idx="78">
                  <c:v>1.8536252</c:v>
                </c:pt>
                <c:pt idx="79">
                  <c:v>1.9142258999999999</c:v>
                </c:pt>
                <c:pt idx="80">
                  <c:v>1.9809053999999999</c:v>
                </c:pt>
                <c:pt idx="81">
                  <c:v>2.0142864999999999</c:v>
                </c:pt>
                <c:pt idx="82">
                  <c:v>2.1360109</c:v>
                </c:pt>
                <c:pt idx="83">
                  <c:v>2.2119621999999999</c:v>
                </c:pt>
                <c:pt idx="84">
                  <c:v>2.3514051</c:v>
                </c:pt>
                <c:pt idx="85">
                  <c:v>2.5389852999999998</c:v>
                </c:pt>
                <c:pt idx="86">
                  <c:v>2.7588563000000002</c:v>
                </c:pt>
                <c:pt idx="87">
                  <c:v>3.2379999000000002</c:v>
                </c:pt>
                <c:pt idx="88">
                  <c:v>2.9014161000000001</c:v>
                </c:pt>
                <c:pt idx="89">
                  <c:v>2.7722631</c:v>
                </c:pt>
                <c:pt idx="90">
                  <c:v>3.2315719000000001</c:v>
                </c:pt>
                <c:pt idx="91">
                  <c:v>3.7416507999999999</c:v>
                </c:pt>
                <c:pt idx="92">
                  <c:v>4.1932931</c:v>
                </c:pt>
              </c:numCache>
            </c:numRef>
          </c:yVal>
          <c:smooth val="0"/>
        </c:ser>
        <c:ser>
          <c:idx val="1"/>
          <c:order val="1"/>
          <c:tx>
            <c:v>G"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'Rhodia B 1 wt% SW'!$A$8:$A$100</c:f>
              <c:numCache>
                <c:formatCode>General</c:formatCode>
                <c:ptCount val="93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  <c:pt idx="85">
                  <c:v>66.675880000000006</c:v>
                </c:pt>
                <c:pt idx="86">
                  <c:v>70.626671000000002</c:v>
                </c:pt>
                <c:pt idx="87">
                  <c:v>74.811561999999995</c:v>
                </c:pt>
                <c:pt idx="88">
                  <c:v>79.244422999999998</c:v>
                </c:pt>
                <c:pt idx="89">
                  <c:v>83.939948999999999</c:v>
                </c:pt>
                <c:pt idx="90">
                  <c:v>88.913703999999996</c:v>
                </c:pt>
                <c:pt idx="91">
                  <c:v>94.182167000000007</c:v>
                </c:pt>
                <c:pt idx="92">
                  <c:v>99.762810000000002</c:v>
                </c:pt>
              </c:numCache>
            </c:numRef>
          </c:xVal>
          <c:yVal>
            <c:numRef>
              <c:f>'Rhodia B 1 wt% SW'!$C$8:$C$100</c:f>
              <c:numCache>
                <c:formatCode>General</c:formatCode>
                <c:ptCount val="93"/>
                <c:pt idx="0">
                  <c:v>0.29979241000000001</c:v>
                </c:pt>
                <c:pt idx="1">
                  <c:v>0.30007496</c:v>
                </c:pt>
                <c:pt idx="2">
                  <c:v>0.30546593999999999</c:v>
                </c:pt>
                <c:pt idx="3">
                  <c:v>0.31080601000000002</c:v>
                </c:pt>
                <c:pt idx="4">
                  <c:v>0.30663601000000001</c:v>
                </c:pt>
                <c:pt idx="5">
                  <c:v>0.31068423000000001</c:v>
                </c:pt>
                <c:pt idx="6">
                  <c:v>0.30655812999999998</c:v>
                </c:pt>
                <c:pt idx="7">
                  <c:v>0.30645793999999998</c:v>
                </c:pt>
                <c:pt idx="8">
                  <c:v>0.30670676000000002</c:v>
                </c:pt>
                <c:pt idx="9">
                  <c:v>0.3096585</c:v>
                </c:pt>
                <c:pt idx="10">
                  <c:v>0.30581617</c:v>
                </c:pt>
                <c:pt idx="11">
                  <c:v>0.31571344000000001</c:v>
                </c:pt>
                <c:pt idx="12">
                  <c:v>0.31951097000000001</c:v>
                </c:pt>
                <c:pt idx="13">
                  <c:v>0.31501721999999999</c:v>
                </c:pt>
                <c:pt idx="14">
                  <c:v>0.32505163999999998</c:v>
                </c:pt>
                <c:pt idx="15">
                  <c:v>0.32297113999999999</c:v>
                </c:pt>
                <c:pt idx="16">
                  <c:v>0.32213044000000002</c:v>
                </c:pt>
                <c:pt idx="17">
                  <c:v>0.32285132999999999</c:v>
                </c:pt>
                <c:pt idx="18">
                  <c:v>0.32829504999999998</c:v>
                </c:pt>
                <c:pt idx="19">
                  <c:v>0.32655447999999998</c:v>
                </c:pt>
                <c:pt idx="20">
                  <c:v>0.32525614000000003</c:v>
                </c:pt>
                <c:pt idx="21">
                  <c:v>0.3248046</c:v>
                </c:pt>
                <c:pt idx="22">
                  <c:v>0.32755761999999999</c:v>
                </c:pt>
                <c:pt idx="23">
                  <c:v>0.32995558000000003</c:v>
                </c:pt>
                <c:pt idx="24">
                  <c:v>0.32197142000000001</c:v>
                </c:pt>
                <c:pt idx="25">
                  <c:v>0.33781119999999998</c:v>
                </c:pt>
                <c:pt idx="26">
                  <c:v>0.33097535</c:v>
                </c:pt>
                <c:pt idx="27">
                  <c:v>0.32603823999999998</c:v>
                </c:pt>
                <c:pt idx="28">
                  <c:v>0.33320430000000001</c:v>
                </c:pt>
                <c:pt idx="29">
                  <c:v>0.34154617999999998</c:v>
                </c:pt>
                <c:pt idx="30">
                  <c:v>0.32668989999999998</c:v>
                </c:pt>
                <c:pt idx="31">
                  <c:v>0.32557338000000002</c:v>
                </c:pt>
                <c:pt idx="32">
                  <c:v>0.33071922999999998</c:v>
                </c:pt>
                <c:pt idx="33">
                  <c:v>0.33774132000000001</c:v>
                </c:pt>
                <c:pt idx="34">
                  <c:v>0.33554569000000001</c:v>
                </c:pt>
                <c:pt idx="35">
                  <c:v>0.33136788</c:v>
                </c:pt>
                <c:pt idx="36">
                  <c:v>0.34086913000000002</c:v>
                </c:pt>
                <c:pt idx="37">
                  <c:v>0.33826288999999998</c:v>
                </c:pt>
                <c:pt idx="38">
                  <c:v>0.34282812000000001</c:v>
                </c:pt>
                <c:pt idx="39">
                  <c:v>0.34246474999999998</c:v>
                </c:pt>
                <c:pt idx="40">
                  <c:v>0.34081825999999998</c:v>
                </c:pt>
                <c:pt idx="41">
                  <c:v>0.34123473999999998</c:v>
                </c:pt>
                <c:pt idx="42">
                  <c:v>0.34550642999999998</c:v>
                </c:pt>
                <c:pt idx="43">
                  <c:v>0.34578627000000001</c:v>
                </c:pt>
                <c:pt idx="44">
                  <c:v>0.34690781999999998</c:v>
                </c:pt>
                <c:pt idx="45">
                  <c:v>0.35211663999999998</c:v>
                </c:pt>
                <c:pt idx="46">
                  <c:v>0.34789869000000001</c:v>
                </c:pt>
                <c:pt idx="47">
                  <c:v>0.35554591000000002</c:v>
                </c:pt>
                <c:pt idx="48">
                  <c:v>0.35950865999999998</c:v>
                </c:pt>
                <c:pt idx="49">
                  <c:v>0.35939254999999998</c:v>
                </c:pt>
                <c:pt idx="50">
                  <c:v>0.35809152999999999</c:v>
                </c:pt>
                <c:pt idx="51">
                  <c:v>0.36379065999999999</c:v>
                </c:pt>
                <c:pt idx="52">
                  <c:v>0.36422008</c:v>
                </c:pt>
                <c:pt idx="53">
                  <c:v>0.37233722000000002</c:v>
                </c:pt>
                <c:pt idx="54">
                  <c:v>0.37293454999999998</c:v>
                </c:pt>
                <c:pt idx="55">
                  <c:v>0.38515790999999999</c:v>
                </c:pt>
                <c:pt idx="56">
                  <c:v>0.38677191999999999</c:v>
                </c:pt>
                <c:pt idx="57">
                  <c:v>0.39396575</c:v>
                </c:pt>
                <c:pt idx="58">
                  <c:v>0.40499204</c:v>
                </c:pt>
                <c:pt idx="59">
                  <c:v>0.41006674999999998</c:v>
                </c:pt>
                <c:pt idx="60">
                  <c:v>0.42076512999999999</c:v>
                </c:pt>
                <c:pt idx="61">
                  <c:v>0.45145871999999998</c:v>
                </c:pt>
                <c:pt idx="62">
                  <c:v>0.42872264999999998</c:v>
                </c:pt>
                <c:pt idx="63">
                  <c:v>0.44620356</c:v>
                </c:pt>
                <c:pt idx="64">
                  <c:v>0.45810543999999997</c:v>
                </c:pt>
                <c:pt idx="65">
                  <c:v>0.48775929000000001</c:v>
                </c:pt>
                <c:pt idx="66">
                  <c:v>0.46448779000000001</c:v>
                </c:pt>
                <c:pt idx="67">
                  <c:v>0.49406528</c:v>
                </c:pt>
                <c:pt idx="68">
                  <c:v>0.55365807</c:v>
                </c:pt>
                <c:pt idx="69">
                  <c:v>0.52154361999999999</c:v>
                </c:pt>
                <c:pt idx="70">
                  <c:v>0.54788870000000001</c:v>
                </c:pt>
                <c:pt idx="71">
                  <c:v>0.55947137000000002</c:v>
                </c:pt>
                <c:pt idx="72">
                  <c:v>0.58633584000000005</c:v>
                </c:pt>
                <c:pt idx="73">
                  <c:v>0.62441455999999995</c:v>
                </c:pt>
                <c:pt idx="74">
                  <c:v>0.64847273000000005</c:v>
                </c:pt>
                <c:pt idx="75">
                  <c:v>0.70792120999999997</c:v>
                </c:pt>
                <c:pt idx="76">
                  <c:v>0.71185946</c:v>
                </c:pt>
                <c:pt idx="77">
                  <c:v>0.7424866</c:v>
                </c:pt>
                <c:pt idx="78">
                  <c:v>0.80549716999999998</c:v>
                </c:pt>
                <c:pt idx="79">
                  <c:v>0.80552155000000003</c:v>
                </c:pt>
                <c:pt idx="80">
                  <c:v>0.86822295000000005</c:v>
                </c:pt>
                <c:pt idx="81">
                  <c:v>0.95528668000000005</c:v>
                </c:pt>
                <c:pt idx="82">
                  <c:v>0.98461222999999998</c:v>
                </c:pt>
                <c:pt idx="83">
                  <c:v>1.0533726999999999</c:v>
                </c:pt>
                <c:pt idx="84">
                  <c:v>1.0101477999999999</c:v>
                </c:pt>
                <c:pt idx="85">
                  <c:v>1.1415458999999999</c:v>
                </c:pt>
                <c:pt idx="86">
                  <c:v>1.1371804000000001</c:v>
                </c:pt>
                <c:pt idx="87">
                  <c:v>1.1199857</c:v>
                </c:pt>
                <c:pt idx="88">
                  <c:v>-0.27243179000000001</c:v>
                </c:pt>
                <c:pt idx="89">
                  <c:v>1.1415198</c:v>
                </c:pt>
                <c:pt idx="90">
                  <c:v>1.1782075999999999</c:v>
                </c:pt>
                <c:pt idx="91">
                  <c:v>1.055439</c:v>
                </c:pt>
                <c:pt idx="92">
                  <c:v>0.79025756999999996</c:v>
                </c:pt>
              </c:numCache>
            </c:numRef>
          </c:yVal>
          <c:smooth val="0"/>
        </c:ser>
        <c:ser>
          <c:idx val="2"/>
          <c:order val="2"/>
          <c:tx>
            <c:v>G' fit</c:v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numRef>
              <c:f>'Rhodia B 1 wt% SW'!$A$7:$A$100</c:f>
              <c:numCache>
                <c:formatCode>General</c:formatCode>
                <c:ptCount val="94"/>
                <c:pt idx="0">
                  <c:v>0.1</c:v>
                </c:pt>
                <c:pt idx="1">
                  <c:v>0.5</c:v>
                </c:pt>
                <c:pt idx="2">
                  <c:v>0.52962684999999998</c:v>
                </c:pt>
                <c:pt idx="3">
                  <c:v>0.56100916999999995</c:v>
                </c:pt>
                <c:pt idx="4">
                  <c:v>0.59425103999999995</c:v>
                </c:pt>
                <c:pt idx="5">
                  <c:v>0.62946259999999998</c:v>
                </c:pt>
                <c:pt idx="6">
                  <c:v>0.66676055999999995</c:v>
                </c:pt>
                <c:pt idx="7">
                  <c:v>0.70626860999999996</c:v>
                </c:pt>
                <c:pt idx="8">
                  <c:v>0.74811762999999998</c:v>
                </c:pt>
                <c:pt idx="9">
                  <c:v>0.79244636999999996</c:v>
                </c:pt>
                <c:pt idx="10">
                  <c:v>0.83940172000000002</c:v>
                </c:pt>
                <c:pt idx="11">
                  <c:v>0.88913934999999999</c:v>
                </c:pt>
                <c:pt idx="12">
                  <c:v>0.94182414000000003</c:v>
                </c:pt>
                <c:pt idx="13">
                  <c:v>0.99763071999999997</c:v>
                </c:pt>
                <c:pt idx="14">
                  <c:v>1.0567439999999999</c:v>
                </c:pt>
                <c:pt idx="15">
                  <c:v>1.1193599999999999</c:v>
                </c:pt>
                <c:pt idx="16">
                  <c:v>1.1856861999999999</c:v>
                </c:pt>
                <c:pt idx="17">
                  <c:v>1.2559425</c:v>
                </c:pt>
                <c:pt idx="18">
                  <c:v>1.3303617000000001</c:v>
                </c:pt>
                <c:pt idx="19">
                  <c:v>1.4091905</c:v>
                </c:pt>
                <c:pt idx="20">
                  <c:v>1.4926903</c:v>
                </c:pt>
                <c:pt idx="21">
                  <c:v>1.5811378</c:v>
                </c:pt>
                <c:pt idx="22">
                  <c:v>1.6748259999999999</c:v>
                </c:pt>
                <c:pt idx="23">
                  <c:v>1.7740655999999999</c:v>
                </c:pt>
                <c:pt idx="24">
                  <c:v>1.8791856</c:v>
                </c:pt>
                <c:pt idx="25">
                  <c:v>1.9905341999999999</c:v>
                </c:pt>
                <c:pt idx="26">
                  <c:v>2.1084806999999999</c:v>
                </c:pt>
                <c:pt idx="27">
                  <c:v>2.2334158</c:v>
                </c:pt>
                <c:pt idx="28">
                  <c:v>2.3657539000000001</c:v>
                </c:pt>
                <c:pt idx="29">
                  <c:v>2.5059334999999998</c:v>
                </c:pt>
                <c:pt idx="30">
                  <c:v>2.6544194000000001</c:v>
                </c:pt>
                <c:pt idx="31">
                  <c:v>2.8117036999999998</c:v>
                </c:pt>
                <c:pt idx="32">
                  <c:v>2.9783075000000001</c:v>
                </c:pt>
                <c:pt idx="33">
                  <c:v>3.1547831999999998</c:v>
                </c:pt>
                <c:pt idx="34">
                  <c:v>3.3417157999999998</c:v>
                </c:pt>
                <c:pt idx="35">
                  <c:v>3.5397248000000001</c:v>
                </c:pt>
                <c:pt idx="36">
                  <c:v>3.7494667000000002</c:v>
                </c:pt>
                <c:pt idx="37">
                  <c:v>3.9716363000000001</c:v>
                </c:pt>
                <c:pt idx="38">
                  <c:v>4.2069701999999998</c:v>
                </c:pt>
                <c:pt idx="39">
                  <c:v>4.4562488</c:v>
                </c:pt>
                <c:pt idx="40">
                  <c:v>4.7202978</c:v>
                </c:pt>
                <c:pt idx="41">
                  <c:v>4.9999928000000002</c:v>
                </c:pt>
                <c:pt idx="42">
                  <c:v>5.2962607999999998</c:v>
                </c:pt>
                <c:pt idx="43">
                  <c:v>5.6100840999999999</c:v>
                </c:pt>
                <c:pt idx="44">
                  <c:v>5.9425020000000002</c:v>
                </c:pt>
                <c:pt idx="45">
                  <c:v>6.2946172000000002</c:v>
                </c:pt>
                <c:pt idx="46">
                  <c:v>6.6675962999999996</c:v>
                </c:pt>
                <c:pt idx="47">
                  <c:v>7.0626759999999997</c:v>
                </c:pt>
                <c:pt idx="48">
                  <c:v>7.4811654000000001</c:v>
                </c:pt>
                <c:pt idx="49">
                  <c:v>7.9244522999999996</c:v>
                </c:pt>
                <c:pt idx="50">
                  <c:v>8.3940058000000004</c:v>
                </c:pt>
                <c:pt idx="51">
                  <c:v>8.8913813000000008</c:v>
                </c:pt>
                <c:pt idx="52">
                  <c:v>9.4182281000000003</c:v>
                </c:pt>
                <c:pt idx="53">
                  <c:v>9.9762926000000007</c:v>
                </c:pt>
                <c:pt idx="54">
                  <c:v>10.567425</c:v>
                </c:pt>
                <c:pt idx="55">
                  <c:v>11.193583</c:v>
                </c:pt>
                <c:pt idx="56">
                  <c:v>11.856845</c:v>
                </c:pt>
                <c:pt idx="57">
                  <c:v>12.559405999999999</c:v>
                </c:pt>
                <c:pt idx="58">
                  <c:v>13.303597</c:v>
                </c:pt>
                <c:pt idx="59">
                  <c:v>14.091885</c:v>
                </c:pt>
                <c:pt idx="60">
                  <c:v>14.926881</c:v>
                </c:pt>
                <c:pt idx="61">
                  <c:v>15.811354</c:v>
                </c:pt>
                <c:pt idx="62">
                  <c:v>16.748235999999999</c:v>
                </c:pt>
                <c:pt idx="63">
                  <c:v>17.740631</c:v>
                </c:pt>
                <c:pt idx="64">
                  <c:v>18.791827999999999</c:v>
                </c:pt>
                <c:pt idx="65">
                  <c:v>19.905313</c:v>
                </c:pt>
                <c:pt idx="66">
                  <c:v>21.084776000000002</c:v>
                </c:pt>
                <c:pt idx="67">
                  <c:v>22.334126999999999</c:v>
                </c:pt>
                <c:pt idx="68">
                  <c:v>23.657506999999999</c:v>
                </c:pt>
                <c:pt idx="69">
                  <c:v>25.059301000000001</c:v>
                </c:pt>
                <c:pt idx="70">
                  <c:v>26.544156999999998</c:v>
                </c:pt>
                <c:pt idx="71">
                  <c:v>28.116997000000001</c:v>
                </c:pt>
                <c:pt idx="72">
                  <c:v>29.783033</c:v>
                </c:pt>
                <c:pt idx="73">
                  <c:v>31.547789000000002</c:v>
                </c:pt>
                <c:pt idx="74">
                  <c:v>33.417110000000001</c:v>
                </c:pt>
                <c:pt idx="75">
                  <c:v>35.397198000000003</c:v>
                </c:pt>
                <c:pt idx="76">
                  <c:v>37.494613999999999</c:v>
                </c:pt>
                <c:pt idx="77">
                  <c:v>39.716309000000003</c:v>
                </c:pt>
                <c:pt idx="78">
                  <c:v>42.069645000000001</c:v>
                </c:pt>
                <c:pt idx="79">
                  <c:v>44.562427999999997</c:v>
                </c:pt>
                <c:pt idx="80">
                  <c:v>47.202914999999997</c:v>
                </c:pt>
                <c:pt idx="81">
                  <c:v>49.999862999999998</c:v>
                </c:pt>
                <c:pt idx="82">
                  <c:v>52.962539999999997</c:v>
                </c:pt>
                <c:pt idx="83">
                  <c:v>56.100765000000003</c:v>
                </c:pt>
                <c:pt idx="84">
                  <c:v>59.424942000000001</c:v>
                </c:pt>
                <c:pt idx="85">
                  <c:v>62.946091000000003</c:v>
                </c:pt>
                <c:pt idx="86">
                  <c:v>66.675880000000006</c:v>
                </c:pt>
                <c:pt idx="87">
                  <c:v>70.626671000000002</c:v>
                </c:pt>
                <c:pt idx="88">
                  <c:v>74.811561999999995</c:v>
                </c:pt>
                <c:pt idx="89">
                  <c:v>79.244422999999998</c:v>
                </c:pt>
                <c:pt idx="90">
                  <c:v>83.939948999999999</c:v>
                </c:pt>
                <c:pt idx="91">
                  <c:v>88.913703999999996</c:v>
                </c:pt>
                <c:pt idx="92">
                  <c:v>94.182167000000007</c:v>
                </c:pt>
                <c:pt idx="93">
                  <c:v>99.762810000000002</c:v>
                </c:pt>
              </c:numCache>
            </c:numRef>
          </c:xVal>
          <c:yVal>
            <c:numRef>
              <c:f>'Rhodia B 1 wt% SW'!$G$7:$G$100</c:f>
              <c:numCache>
                <c:formatCode>General</c:formatCode>
                <c:ptCount val="94"/>
                <c:pt idx="0">
                  <c:v>7.4335044369646761E-2</c:v>
                </c:pt>
                <c:pt idx="1">
                  <c:v>0.62360714492314062</c:v>
                </c:pt>
                <c:pt idx="2">
                  <c:v>0.64523717982101536</c:v>
                </c:pt>
                <c:pt idx="3">
                  <c:v>0.66582639932291265</c:v>
                </c:pt>
                <c:pt idx="4">
                  <c:v>0.68532401673658538</c:v>
                </c:pt>
                <c:pt idx="5">
                  <c:v>0.70369830051843318</c:v>
                </c:pt>
                <c:pt idx="6">
                  <c:v>0.72093531989894233</c:v>
                </c:pt>
                <c:pt idx="7">
                  <c:v>0.73703719282445113</c:v>
                </c:pt>
                <c:pt idx="8">
                  <c:v>0.75201999906692629</c:v>
                </c:pt>
                <c:pt idx="9">
                  <c:v>0.76591175308897896</c:v>
                </c:pt>
                <c:pt idx="10">
                  <c:v>0.77875018708430266</c:v>
                </c:pt>
                <c:pt idx="11">
                  <c:v>0.79058073287802377</c:v>
                </c:pt>
                <c:pt idx="12">
                  <c:v>0.8014545710297174</c:v>
                </c:pt>
                <c:pt idx="13">
                  <c:v>0.81142690166507836</c:v>
                </c:pt>
                <c:pt idx="14">
                  <c:v>0.82055542652113922</c:v>
                </c:pt>
                <c:pt idx="15">
                  <c:v>0.82889909605136047</c:v>
                </c:pt>
                <c:pt idx="16">
                  <c:v>0.83651700144721763</c:v>
                </c:pt>
                <c:pt idx="17">
                  <c:v>0.84346756459325722</c:v>
                </c:pt>
                <c:pt idx="18">
                  <c:v>0.8498078566029913</c:v>
                </c:pt>
                <c:pt idx="19">
                  <c:v>0.85559314335465897</c:v>
                </c:pt>
                <c:pt idx="20">
                  <c:v>0.86087655261349394</c:v>
                </c:pt>
                <c:pt idx="21">
                  <c:v>0.86570886154080873</c:v>
                </c:pt>
                <c:pt idx="22">
                  <c:v>0.87013842039892264</c:v>
                </c:pt>
                <c:pt idx="23">
                  <c:v>0.87421117283725325</c:v>
                </c:pt>
                <c:pt idx="24">
                  <c:v>0.87797070632376228</c:v>
                </c:pt>
                <c:pt idx="25">
                  <c:v>0.88145838203000748</c:v>
                </c:pt>
                <c:pt idx="26">
                  <c:v>0.88471353688535381</c:v>
                </c:pt>
                <c:pt idx="27">
                  <c:v>0.88777366699785742</c:v>
                </c:pt>
                <c:pt idx="28">
                  <c:v>0.89067469489049189</c:v>
                </c:pt>
                <c:pt idx="29">
                  <c:v>0.8934512051381982</c:v>
                </c:pt>
                <c:pt idx="30">
                  <c:v>0.8961367376635615</c:v>
                </c:pt>
                <c:pt idx="31">
                  <c:v>0.89876406424715194</c:v>
                </c:pt>
                <c:pt idx="32">
                  <c:v>0.90136548782028936</c:v>
                </c:pt>
                <c:pt idx="33">
                  <c:v>0.90397315480250584</c:v>
                </c:pt>
                <c:pt idx="34">
                  <c:v>0.90661935536854998</c:v>
                </c:pt>
                <c:pt idx="35">
                  <c:v>0.90933683699404211</c:v>
                </c:pt>
                <c:pt idx="36">
                  <c:v>0.91215912736734805</c:v>
                </c:pt>
                <c:pt idx="37">
                  <c:v>0.91512084120659987</c:v>
                </c:pt>
                <c:pt idx="38">
                  <c:v>0.91825801548653241</c:v>
                </c:pt>
                <c:pt idx="39">
                  <c:v>0.92160842112197294</c:v>
                </c:pt>
                <c:pt idx="40">
                  <c:v>0.92521186159334579</c:v>
                </c:pt>
                <c:pt idx="41">
                  <c:v>0.92911050279369978</c:v>
                </c:pt>
                <c:pt idx="42">
                  <c:v>0.93334914538544644</c:v>
                </c:pt>
                <c:pt idx="43">
                  <c:v>0.93797550713305367</c:v>
                </c:pt>
                <c:pt idx="44">
                  <c:v>0.94304044115824692</c:v>
                </c:pt>
                <c:pt idx="45">
                  <c:v>0.94859818117239758</c:v>
                </c:pt>
                <c:pt idx="46">
                  <c:v>0.95470644083310707</c:v>
                </c:pt>
                <c:pt idx="47">
                  <c:v>0.9614265262875098</c:v>
                </c:pt>
                <c:pt idx="48">
                  <c:v>0.96882329287595048</c:v>
                </c:pt>
                <c:pt idx="49">
                  <c:v>0.97696505206611584</c:v>
                </c:pt>
                <c:pt idx="50">
                  <c:v>0.98592327114840372</c:v>
                </c:pt>
                <c:pt idx="51">
                  <c:v>0.99577214069291187</c:v>
                </c:pt>
                <c:pt idx="52">
                  <c:v>1.0065879943478593</c:v>
                </c:pt>
                <c:pt idx="53">
                  <c:v>1.0184484110943246</c:v>
                </c:pt>
                <c:pt idx="54">
                  <c:v>1.0314311234896067</c:v>
                </c:pt>
                <c:pt idx="55">
                  <c:v>1.0456125734171651</c:v>
                </c:pt>
                <c:pt idx="56">
                  <c:v>1.0610663777462439</c:v>
                </c:pt>
                <c:pt idx="57">
                  <c:v>1.0778610892695499</c:v>
                </c:pt>
                <c:pt idx="58">
                  <c:v>1.0960581989171883</c:v>
                </c:pt>
                <c:pt idx="59">
                  <c:v>1.1157094179570708</c:v>
                </c:pt>
                <c:pt idx="60">
                  <c:v>1.1368539261661244</c:v>
                </c:pt>
                <c:pt idx="61">
                  <c:v>1.1595156461633294</c:v>
                </c:pt>
                <c:pt idx="62">
                  <c:v>1.1837002774576657</c:v>
                </c:pt>
                <c:pt idx="63">
                  <c:v>1.2093925575622688</c:v>
                </c:pt>
                <c:pt idx="64">
                  <c:v>1.2365539274145152</c:v>
                </c:pt>
                <c:pt idx="65">
                  <c:v>1.2651206556993055</c:v>
                </c:pt>
                <c:pt idx="66">
                  <c:v>1.2950025072247777</c:v>
                </c:pt>
                <c:pt idx="67">
                  <c:v>1.3260824923105274</c:v>
                </c:pt>
                <c:pt idx="68">
                  <c:v>1.3582174781517873</c:v>
                </c:pt>
                <c:pt idx="69">
                  <c:v>1.3912399338435333</c:v>
                </c:pt>
                <c:pt idx="70">
                  <c:v>1.4249609136880672</c:v>
                </c:pt>
                <c:pt idx="71">
                  <c:v>1.459173882545409</c:v>
                </c:pt>
                <c:pt idx="72">
                  <c:v>1.4936595555450001</c:v>
                </c:pt>
                <c:pt idx="73">
                  <c:v>1.5281915191034661</c:v>
                </c:pt>
                <c:pt idx="74">
                  <c:v>1.562541963618993</c:v>
                </c:pt>
                <c:pt idx="75">
                  <c:v>1.5964879815294444</c:v>
                </c:pt>
                <c:pt idx="76">
                  <c:v>1.6298169436571825</c:v>
                </c:pt>
                <c:pt idx="77">
                  <c:v>1.6623318354836398</c:v>
                </c:pt>
                <c:pt idx="78">
                  <c:v>1.6938555577807384</c:v>
                </c:pt>
                <c:pt idx="79">
                  <c:v>1.7242343609470758</c:v>
                </c:pt>
                <c:pt idx="80">
                  <c:v>1.7533398300365073</c:v>
                </c:pt>
                <c:pt idx="81">
                  <c:v>1.781070261603152</c:v>
                </c:pt>
                <c:pt idx="82">
                  <c:v>1.8073505126132252</c:v>
                </c:pt>
                <c:pt idx="83">
                  <c:v>1.8321312322697918</c:v>
                </c:pt>
                <c:pt idx="84">
                  <c:v>1.8553872185667821</c:v>
                </c:pt>
                <c:pt idx="85">
                  <c:v>1.8771151598140092</c:v>
                </c:pt>
                <c:pt idx="86">
                  <c:v>1.8973309976430162</c:v>
                </c:pt>
                <c:pt idx="87">
                  <c:v>1.9160671463086123</c:v>
                </c:pt>
                <c:pt idx="88">
                  <c:v>1.9333696009075894</c:v>
                </c:pt>
                <c:pt idx="89">
                  <c:v>1.9492950887929832</c:v>
                </c:pt>
                <c:pt idx="90">
                  <c:v>1.9639084557971507</c:v>
                </c:pt>
                <c:pt idx="91">
                  <c:v>1.9772802409440162</c:v>
                </c:pt>
                <c:pt idx="92">
                  <c:v>1.9894845406474773</c:v>
                </c:pt>
                <c:pt idx="93">
                  <c:v>2.0005972328857875</c:v>
                </c:pt>
              </c:numCache>
            </c:numRef>
          </c:yVal>
          <c:smooth val="0"/>
        </c:ser>
        <c:ser>
          <c:idx val="3"/>
          <c:order val="3"/>
          <c:tx>
            <c:v>G" fit</c:v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'Rhodia B 1 wt% SW'!$A$7:$A$100</c:f>
              <c:numCache>
                <c:formatCode>General</c:formatCode>
                <c:ptCount val="94"/>
                <c:pt idx="0">
                  <c:v>0.1</c:v>
                </c:pt>
                <c:pt idx="1">
                  <c:v>0.5</c:v>
                </c:pt>
                <c:pt idx="2">
                  <c:v>0.52962684999999998</c:v>
                </c:pt>
                <c:pt idx="3">
                  <c:v>0.56100916999999995</c:v>
                </c:pt>
                <c:pt idx="4">
                  <c:v>0.59425103999999995</c:v>
                </c:pt>
                <c:pt idx="5">
                  <c:v>0.62946259999999998</c:v>
                </c:pt>
                <c:pt idx="6">
                  <c:v>0.66676055999999995</c:v>
                </c:pt>
                <c:pt idx="7">
                  <c:v>0.70626860999999996</c:v>
                </c:pt>
                <c:pt idx="8">
                  <c:v>0.74811762999999998</c:v>
                </c:pt>
                <c:pt idx="9">
                  <c:v>0.79244636999999996</c:v>
                </c:pt>
                <c:pt idx="10">
                  <c:v>0.83940172000000002</c:v>
                </c:pt>
                <c:pt idx="11">
                  <c:v>0.88913934999999999</c:v>
                </c:pt>
                <c:pt idx="12">
                  <c:v>0.94182414000000003</c:v>
                </c:pt>
                <c:pt idx="13">
                  <c:v>0.99763071999999997</c:v>
                </c:pt>
                <c:pt idx="14">
                  <c:v>1.0567439999999999</c:v>
                </c:pt>
                <c:pt idx="15">
                  <c:v>1.1193599999999999</c:v>
                </c:pt>
                <c:pt idx="16">
                  <c:v>1.1856861999999999</c:v>
                </c:pt>
                <c:pt idx="17">
                  <c:v>1.2559425</c:v>
                </c:pt>
                <c:pt idx="18">
                  <c:v>1.3303617000000001</c:v>
                </c:pt>
                <c:pt idx="19">
                  <c:v>1.4091905</c:v>
                </c:pt>
                <c:pt idx="20">
                  <c:v>1.4926903</c:v>
                </c:pt>
                <c:pt idx="21">
                  <c:v>1.5811378</c:v>
                </c:pt>
                <c:pt idx="22">
                  <c:v>1.6748259999999999</c:v>
                </c:pt>
                <c:pt idx="23">
                  <c:v>1.7740655999999999</c:v>
                </c:pt>
                <c:pt idx="24">
                  <c:v>1.8791856</c:v>
                </c:pt>
                <c:pt idx="25">
                  <c:v>1.9905341999999999</c:v>
                </c:pt>
                <c:pt idx="26">
                  <c:v>2.1084806999999999</c:v>
                </c:pt>
                <c:pt idx="27">
                  <c:v>2.2334158</c:v>
                </c:pt>
                <c:pt idx="28">
                  <c:v>2.3657539000000001</c:v>
                </c:pt>
                <c:pt idx="29">
                  <c:v>2.5059334999999998</c:v>
                </c:pt>
                <c:pt idx="30">
                  <c:v>2.6544194000000001</c:v>
                </c:pt>
                <c:pt idx="31">
                  <c:v>2.8117036999999998</c:v>
                </c:pt>
                <c:pt idx="32">
                  <c:v>2.9783075000000001</c:v>
                </c:pt>
                <c:pt idx="33">
                  <c:v>3.1547831999999998</c:v>
                </c:pt>
                <c:pt idx="34">
                  <c:v>3.3417157999999998</c:v>
                </c:pt>
                <c:pt idx="35">
                  <c:v>3.5397248000000001</c:v>
                </c:pt>
                <c:pt idx="36">
                  <c:v>3.7494667000000002</c:v>
                </c:pt>
                <c:pt idx="37">
                  <c:v>3.9716363000000001</c:v>
                </c:pt>
                <c:pt idx="38">
                  <c:v>4.2069701999999998</c:v>
                </c:pt>
                <c:pt idx="39">
                  <c:v>4.4562488</c:v>
                </c:pt>
                <c:pt idx="40">
                  <c:v>4.7202978</c:v>
                </c:pt>
                <c:pt idx="41">
                  <c:v>4.9999928000000002</c:v>
                </c:pt>
                <c:pt idx="42">
                  <c:v>5.2962607999999998</c:v>
                </c:pt>
                <c:pt idx="43">
                  <c:v>5.6100840999999999</c:v>
                </c:pt>
                <c:pt idx="44">
                  <c:v>5.9425020000000002</c:v>
                </c:pt>
                <c:pt idx="45">
                  <c:v>6.2946172000000002</c:v>
                </c:pt>
                <c:pt idx="46">
                  <c:v>6.6675962999999996</c:v>
                </c:pt>
                <c:pt idx="47">
                  <c:v>7.0626759999999997</c:v>
                </c:pt>
                <c:pt idx="48">
                  <c:v>7.4811654000000001</c:v>
                </c:pt>
                <c:pt idx="49">
                  <c:v>7.9244522999999996</c:v>
                </c:pt>
                <c:pt idx="50">
                  <c:v>8.3940058000000004</c:v>
                </c:pt>
                <c:pt idx="51">
                  <c:v>8.8913813000000008</c:v>
                </c:pt>
                <c:pt idx="52">
                  <c:v>9.4182281000000003</c:v>
                </c:pt>
                <c:pt idx="53">
                  <c:v>9.9762926000000007</c:v>
                </c:pt>
                <c:pt idx="54">
                  <c:v>10.567425</c:v>
                </c:pt>
                <c:pt idx="55">
                  <c:v>11.193583</c:v>
                </c:pt>
                <c:pt idx="56">
                  <c:v>11.856845</c:v>
                </c:pt>
                <c:pt idx="57">
                  <c:v>12.559405999999999</c:v>
                </c:pt>
                <c:pt idx="58">
                  <c:v>13.303597</c:v>
                </c:pt>
                <c:pt idx="59">
                  <c:v>14.091885</c:v>
                </c:pt>
                <c:pt idx="60">
                  <c:v>14.926881</c:v>
                </c:pt>
                <c:pt idx="61">
                  <c:v>15.811354</c:v>
                </c:pt>
                <c:pt idx="62">
                  <c:v>16.748235999999999</c:v>
                </c:pt>
                <c:pt idx="63">
                  <c:v>17.740631</c:v>
                </c:pt>
                <c:pt idx="64">
                  <c:v>18.791827999999999</c:v>
                </c:pt>
                <c:pt idx="65">
                  <c:v>19.905313</c:v>
                </c:pt>
                <c:pt idx="66">
                  <c:v>21.084776000000002</c:v>
                </c:pt>
                <c:pt idx="67">
                  <c:v>22.334126999999999</c:v>
                </c:pt>
                <c:pt idx="68">
                  <c:v>23.657506999999999</c:v>
                </c:pt>
                <c:pt idx="69">
                  <c:v>25.059301000000001</c:v>
                </c:pt>
                <c:pt idx="70">
                  <c:v>26.544156999999998</c:v>
                </c:pt>
                <c:pt idx="71">
                  <c:v>28.116997000000001</c:v>
                </c:pt>
                <c:pt idx="72">
                  <c:v>29.783033</c:v>
                </c:pt>
                <c:pt idx="73">
                  <c:v>31.547789000000002</c:v>
                </c:pt>
                <c:pt idx="74">
                  <c:v>33.417110000000001</c:v>
                </c:pt>
                <c:pt idx="75">
                  <c:v>35.397198000000003</c:v>
                </c:pt>
                <c:pt idx="76">
                  <c:v>37.494613999999999</c:v>
                </c:pt>
                <c:pt idx="77">
                  <c:v>39.716309000000003</c:v>
                </c:pt>
                <c:pt idx="78">
                  <c:v>42.069645000000001</c:v>
                </c:pt>
                <c:pt idx="79">
                  <c:v>44.562427999999997</c:v>
                </c:pt>
                <c:pt idx="80">
                  <c:v>47.202914999999997</c:v>
                </c:pt>
                <c:pt idx="81">
                  <c:v>49.999862999999998</c:v>
                </c:pt>
                <c:pt idx="82">
                  <c:v>52.962539999999997</c:v>
                </c:pt>
                <c:pt idx="83">
                  <c:v>56.100765000000003</c:v>
                </c:pt>
                <c:pt idx="84">
                  <c:v>59.424942000000001</c:v>
                </c:pt>
                <c:pt idx="85">
                  <c:v>62.946091000000003</c:v>
                </c:pt>
                <c:pt idx="86">
                  <c:v>66.675880000000006</c:v>
                </c:pt>
                <c:pt idx="87">
                  <c:v>70.626671000000002</c:v>
                </c:pt>
                <c:pt idx="88">
                  <c:v>74.811561999999995</c:v>
                </c:pt>
                <c:pt idx="89">
                  <c:v>79.244422999999998</c:v>
                </c:pt>
                <c:pt idx="90">
                  <c:v>83.939948999999999</c:v>
                </c:pt>
                <c:pt idx="91">
                  <c:v>88.913703999999996</c:v>
                </c:pt>
                <c:pt idx="92">
                  <c:v>94.182167000000007</c:v>
                </c:pt>
                <c:pt idx="93">
                  <c:v>99.762810000000002</c:v>
                </c:pt>
              </c:numCache>
            </c:numRef>
          </c:xVal>
          <c:yVal>
            <c:numRef>
              <c:f>'Rhodia B 1 wt% SW'!$H$7:$H$100</c:f>
              <c:numCache>
                <c:formatCode>General</c:formatCode>
                <c:ptCount val="94"/>
                <c:pt idx="0">
                  <c:v>0.25178631997143114</c:v>
                </c:pt>
                <c:pt idx="1">
                  <c:v>0.43568365356203526</c:v>
                </c:pt>
                <c:pt idx="2">
                  <c:v>0.4272154321085469</c:v>
                </c:pt>
                <c:pt idx="3">
                  <c:v>0.41797527418456631</c:v>
                </c:pt>
                <c:pt idx="4">
                  <c:v>0.40809742085057971</c:v>
                </c:pt>
                <c:pt idx="5">
                  <c:v>0.39771581073188467</c:v>
                </c:pt>
                <c:pt idx="6">
                  <c:v>0.38696117444993555</c:v>
                </c:pt>
                <c:pt idx="7">
                  <c:v>0.37595865821032692</c:v>
                </c:pt>
                <c:pt idx="8">
                  <c:v>0.36482603055457824</c:v>
                </c:pt>
                <c:pt idx="9">
                  <c:v>0.35367227941216595</c:v>
                </c:pt>
                <c:pt idx="10">
                  <c:v>0.34259681155521154</c:v>
                </c:pt>
                <c:pt idx="11">
                  <c:v>0.33168899151841869</c:v>
                </c:pt>
                <c:pt idx="12">
                  <c:v>0.32102810677641702</c:v>
                </c:pt>
                <c:pt idx="13">
                  <c:v>0.31068360634126768</c:v>
                </c:pt>
                <c:pt idx="14">
                  <c:v>0.300715573512011</c:v>
                </c:pt>
                <c:pt idx="15">
                  <c:v>0.29117532062593793</c:v>
                </c:pt>
                <c:pt idx="16">
                  <c:v>0.28210618027651896</c:v>
                </c:pt>
                <c:pt idx="17">
                  <c:v>0.27354426511425289</c:v>
                </c:pt>
                <c:pt idx="18">
                  <c:v>0.2655193276868793</c:v>
                </c:pt>
                <c:pt idx="19">
                  <c:v>0.25805555086567428</c:v>
                </c:pt>
                <c:pt idx="20">
                  <c:v>0.251172345894695</c:v>
                </c:pt>
                <c:pt idx="21">
                  <c:v>0.24488511942027871</c:v>
                </c:pt>
                <c:pt idx="22">
                  <c:v>0.23920594884375859</c:v>
                </c:pt>
                <c:pt idx="23">
                  <c:v>0.23414418744672891</c:v>
                </c:pt>
                <c:pt idx="24">
                  <c:v>0.22970706126704546</c:v>
                </c:pt>
                <c:pt idx="25">
                  <c:v>0.22590017128320619</c:v>
                </c:pt>
                <c:pt idx="26">
                  <c:v>0.22272790454600014</c:v>
                </c:pt>
                <c:pt idx="27">
                  <c:v>0.22019384531695882</c:v>
                </c:pt>
                <c:pt idx="28">
                  <c:v>0.21830107146081967</c:v>
                </c:pt>
                <c:pt idx="29">
                  <c:v>0.21705244517386124</c:v>
                </c:pt>
                <c:pt idx="30">
                  <c:v>0.21645081915789671</c:v>
                </c:pt>
                <c:pt idx="31">
                  <c:v>0.21649921428942467</c:v>
                </c:pt>
                <c:pt idx="32">
                  <c:v>0.21720094178835733</c:v>
                </c:pt>
                <c:pt idx="33">
                  <c:v>0.2185596895754412</c:v>
                </c:pt>
                <c:pt idx="34">
                  <c:v>0.22057956368539988</c:v>
                </c:pt>
                <c:pt idx="35">
                  <c:v>0.22326508440356299</c:v>
                </c:pt>
                <c:pt idx="36">
                  <c:v>0.22662114817321596</c:v>
                </c:pt>
                <c:pt idx="37">
                  <c:v>0.23065292629763889</c:v>
                </c:pt>
                <c:pt idx="38">
                  <c:v>0.23536575033424956</c:v>
                </c:pt>
                <c:pt idx="39">
                  <c:v>0.240764924771322</c:v>
                </c:pt>
                <c:pt idx="40">
                  <c:v>0.24685546606230355</c:v>
                </c:pt>
                <c:pt idx="41">
                  <c:v>0.25364185001163059</c:v>
                </c:pt>
                <c:pt idx="42">
                  <c:v>0.26112762622641272</c:v>
                </c:pt>
                <c:pt idx="43">
                  <c:v>0.26931501555838644</c:v>
                </c:pt>
                <c:pt idx="44">
                  <c:v>0.27820437494182459</c:v>
                </c:pt>
                <c:pt idx="45">
                  <c:v>0.28779370387968795</c:v>
                </c:pt>
                <c:pt idx="46">
                  <c:v>0.29807790799215861</c:v>
                </c:pt>
                <c:pt idx="47">
                  <c:v>0.30904812490558553</c:v>
                </c:pt>
                <c:pt idx="48">
                  <c:v>0.32069085371275274</c:v>
                </c:pt>
                <c:pt idx="49">
                  <c:v>0.3329871063626344</c:v>
                </c:pt>
                <c:pt idx="50">
                  <c:v>0.34591137462322236</c:v>
                </c:pt>
                <c:pt idx="51">
                  <c:v>0.35943059539166167</c:v>
                </c:pt>
                <c:pt idx="52">
                  <c:v>0.37350313650948391</c:v>
                </c:pt>
                <c:pt idx="53">
                  <c:v>0.38807763958394914</c:v>
                </c:pt>
                <c:pt idx="54">
                  <c:v>0.40309197460778445</c:v>
                </c:pt>
                <c:pt idx="55">
                  <c:v>0.41847218454828394</c:v>
                </c:pt>
                <c:pt idx="56">
                  <c:v>0.43413179070107583</c:v>
                </c:pt>
                <c:pt idx="57">
                  <c:v>0.44997087588238271</c:v>
                </c:pt>
                <c:pt idx="58">
                  <c:v>0.46587601084594488</c:v>
                </c:pt>
                <c:pt idx="59">
                  <c:v>0.48172008913281772</c:v>
                </c:pt>
                <c:pt idx="60">
                  <c:v>0.49736282691281819</c:v>
                </c:pt>
                <c:pt idx="61">
                  <c:v>0.51265191730546689</c:v>
                </c:pt>
                <c:pt idx="62">
                  <c:v>0.52742462694425685</c:v>
                </c:pt>
                <c:pt idx="63">
                  <c:v>0.5415101578357242</c:v>
                </c:pt>
                <c:pt idx="64">
                  <c:v>0.55473275365763464</c:v>
                </c:pt>
                <c:pt idx="65">
                  <c:v>0.56691542850879528</c:v>
                </c:pt>
                <c:pt idx="66">
                  <c:v>0.57788421617122032</c:v>
                </c:pt>
                <c:pt idx="67">
                  <c:v>0.58747295726644289</c:v>
                </c:pt>
                <c:pt idx="68">
                  <c:v>0.59552825536347376</c:v>
                </c:pt>
                <c:pt idx="69">
                  <c:v>0.60191444379300407</c:v>
                </c:pt>
                <c:pt idx="70">
                  <c:v>0.60651827762785326</c:v>
                </c:pt>
                <c:pt idx="71">
                  <c:v>0.60925299633223418</c:v>
                </c:pt>
                <c:pt idx="72">
                  <c:v>0.61006156824234603</c:v>
                </c:pt>
                <c:pt idx="73">
                  <c:v>0.60891884853184741</c:v>
                </c:pt>
                <c:pt idx="74">
                  <c:v>0.60583250030287739</c:v>
                </c:pt>
                <c:pt idx="75">
                  <c:v>0.60084258672877111</c:v>
                </c:pt>
                <c:pt idx="76">
                  <c:v>0.59401993324652458</c:v>
                </c:pt>
                <c:pt idx="77">
                  <c:v>0.58546330022862958</c:v>
                </c:pt>
                <c:pt idx="78">
                  <c:v>0.57529561188366429</c:v>
                </c:pt>
                <c:pt idx="79">
                  <c:v>0.56365943983399214</c:v>
                </c:pt>
                <c:pt idx="80">
                  <c:v>0.55071219828116991</c:v>
                </c:pt>
                <c:pt idx="81">
                  <c:v>0.53662102790122812</c:v>
                </c:pt>
                <c:pt idx="82">
                  <c:v>0.52155800174453504</c:v>
                </c:pt>
                <c:pt idx="83">
                  <c:v>0.50569555829039503</c:v>
                </c:pt>
                <c:pt idx="84">
                  <c:v>0.48920249825774254</c:v>
                </c:pt>
                <c:pt idx="85">
                  <c:v>0.47224064393007614</c:v>
                </c:pt>
                <c:pt idx="86">
                  <c:v>0.45496218985313369</c:v>
                </c:pt>
                <c:pt idx="87">
                  <c:v>0.43750768837775872</c:v>
                </c:pt>
                <c:pt idx="88">
                  <c:v>0.42000472624117052</c:v>
                </c:pt>
                <c:pt idx="89">
                  <c:v>0.4025672272265563</c:v>
                </c:pt>
                <c:pt idx="90">
                  <c:v>0.38529520153129015</c:v>
                </c:pt>
                <c:pt idx="91">
                  <c:v>0.36827496272829696</c:v>
                </c:pt>
                <c:pt idx="92">
                  <c:v>0.35157966752013015</c:v>
                </c:pt>
                <c:pt idx="93">
                  <c:v>0.33527000769919146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54912"/>
        <c:axId val="54465280"/>
      </c:scatterChart>
      <c:valAx>
        <c:axId val="5445491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Frequency(rad/s)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465280"/>
        <c:crossesAt val="1.0000000000000002E-3"/>
        <c:crossBetween val="midCat"/>
      </c:valAx>
      <c:valAx>
        <c:axId val="5446528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G',G"(Pa)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454912"/>
        <c:crossesAt val="0.1"/>
        <c:crossBetween val="midCat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Phase Angle for 1 wt% Rhodia B in SW</a:t>
            </a:r>
          </a:p>
        </c:rich>
      </c:tx>
      <c:layout>
        <c:manualLayout>
          <c:xMode val="edge"/>
          <c:yMode val="edge"/>
          <c:x val="0.30535882667444347"/>
          <c:y val="6.734478386146770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108573928258967"/>
          <c:y val="0.21806722076407115"/>
          <c:w val="0.76167825896762908"/>
          <c:h val="0.5677814231554388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92D050"/>
              </a:solidFill>
            </c:spPr>
          </c:marker>
          <c:xVal>
            <c:numRef>
              <c:f>'Rhodia B 1 wt% SW'!$A$8:$A$92</c:f>
              <c:numCache>
                <c:formatCode>General</c:formatCode>
                <c:ptCount val="85"/>
                <c:pt idx="0">
                  <c:v>0.5</c:v>
                </c:pt>
                <c:pt idx="1">
                  <c:v>0.52962684999999998</c:v>
                </c:pt>
                <c:pt idx="2">
                  <c:v>0.56100916999999995</c:v>
                </c:pt>
                <c:pt idx="3">
                  <c:v>0.59425103999999995</c:v>
                </c:pt>
                <c:pt idx="4">
                  <c:v>0.62946259999999998</c:v>
                </c:pt>
                <c:pt idx="5">
                  <c:v>0.66676055999999995</c:v>
                </c:pt>
                <c:pt idx="6">
                  <c:v>0.70626860999999996</c:v>
                </c:pt>
                <c:pt idx="7">
                  <c:v>0.74811762999999998</c:v>
                </c:pt>
                <c:pt idx="8">
                  <c:v>0.79244636999999996</c:v>
                </c:pt>
                <c:pt idx="9">
                  <c:v>0.83940172000000002</c:v>
                </c:pt>
                <c:pt idx="10">
                  <c:v>0.88913934999999999</c:v>
                </c:pt>
                <c:pt idx="11">
                  <c:v>0.94182414000000003</c:v>
                </c:pt>
                <c:pt idx="12">
                  <c:v>0.99763071999999997</c:v>
                </c:pt>
                <c:pt idx="13">
                  <c:v>1.0567439999999999</c:v>
                </c:pt>
                <c:pt idx="14">
                  <c:v>1.1193599999999999</c:v>
                </c:pt>
                <c:pt idx="15">
                  <c:v>1.1856861999999999</c:v>
                </c:pt>
                <c:pt idx="16">
                  <c:v>1.2559425</c:v>
                </c:pt>
                <c:pt idx="17">
                  <c:v>1.3303617000000001</c:v>
                </c:pt>
                <c:pt idx="18">
                  <c:v>1.4091905</c:v>
                </c:pt>
                <c:pt idx="19">
                  <c:v>1.4926903</c:v>
                </c:pt>
                <c:pt idx="20">
                  <c:v>1.5811378</c:v>
                </c:pt>
                <c:pt idx="21">
                  <c:v>1.6748259999999999</c:v>
                </c:pt>
                <c:pt idx="22">
                  <c:v>1.7740655999999999</c:v>
                </c:pt>
                <c:pt idx="23">
                  <c:v>1.8791856</c:v>
                </c:pt>
                <c:pt idx="24">
                  <c:v>1.9905341999999999</c:v>
                </c:pt>
                <c:pt idx="25">
                  <c:v>2.1084806999999999</c:v>
                </c:pt>
                <c:pt idx="26">
                  <c:v>2.2334158</c:v>
                </c:pt>
                <c:pt idx="27">
                  <c:v>2.3657539000000001</c:v>
                </c:pt>
                <c:pt idx="28">
                  <c:v>2.5059334999999998</c:v>
                </c:pt>
                <c:pt idx="29">
                  <c:v>2.6544194000000001</c:v>
                </c:pt>
                <c:pt idx="30">
                  <c:v>2.8117036999999998</c:v>
                </c:pt>
                <c:pt idx="31">
                  <c:v>2.9783075000000001</c:v>
                </c:pt>
                <c:pt idx="32">
                  <c:v>3.1547831999999998</c:v>
                </c:pt>
                <c:pt idx="33">
                  <c:v>3.3417157999999998</c:v>
                </c:pt>
                <c:pt idx="34">
                  <c:v>3.5397248000000001</c:v>
                </c:pt>
                <c:pt idx="35">
                  <c:v>3.7494667000000002</c:v>
                </c:pt>
                <c:pt idx="36">
                  <c:v>3.9716363000000001</c:v>
                </c:pt>
                <c:pt idx="37">
                  <c:v>4.2069701999999998</c:v>
                </c:pt>
                <c:pt idx="38">
                  <c:v>4.4562488</c:v>
                </c:pt>
                <c:pt idx="39">
                  <c:v>4.7202978</c:v>
                </c:pt>
                <c:pt idx="40">
                  <c:v>4.9999928000000002</c:v>
                </c:pt>
                <c:pt idx="41">
                  <c:v>5.2962607999999998</c:v>
                </c:pt>
                <c:pt idx="42">
                  <c:v>5.6100840999999999</c:v>
                </c:pt>
                <c:pt idx="43">
                  <c:v>5.9425020000000002</c:v>
                </c:pt>
                <c:pt idx="44">
                  <c:v>6.2946172000000002</c:v>
                </c:pt>
                <c:pt idx="45">
                  <c:v>6.6675962999999996</c:v>
                </c:pt>
                <c:pt idx="46">
                  <c:v>7.0626759999999997</c:v>
                </c:pt>
                <c:pt idx="47">
                  <c:v>7.4811654000000001</c:v>
                </c:pt>
                <c:pt idx="48">
                  <c:v>7.9244522999999996</c:v>
                </c:pt>
                <c:pt idx="49">
                  <c:v>8.3940058000000004</c:v>
                </c:pt>
                <c:pt idx="50">
                  <c:v>8.8913813000000008</c:v>
                </c:pt>
                <c:pt idx="51">
                  <c:v>9.4182281000000003</c:v>
                </c:pt>
                <c:pt idx="52">
                  <c:v>9.9762926000000007</c:v>
                </c:pt>
                <c:pt idx="53">
                  <c:v>10.567425</c:v>
                </c:pt>
                <c:pt idx="54">
                  <c:v>11.193583</c:v>
                </c:pt>
                <c:pt idx="55">
                  <c:v>11.856845</c:v>
                </c:pt>
                <c:pt idx="56">
                  <c:v>12.559405999999999</c:v>
                </c:pt>
                <c:pt idx="57">
                  <c:v>13.303597</c:v>
                </c:pt>
                <c:pt idx="58">
                  <c:v>14.091885</c:v>
                </c:pt>
                <c:pt idx="59">
                  <c:v>14.926881</c:v>
                </c:pt>
                <c:pt idx="60">
                  <c:v>15.811354</c:v>
                </c:pt>
                <c:pt idx="61">
                  <c:v>16.748235999999999</c:v>
                </c:pt>
                <c:pt idx="62">
                  <c:v>17.740631</c:v>
                </c:pt>
                <c:pt idx="63">
                  <c:v>18.791827999999999</c:v>
                </c:pt>
                <c:pt idx="64">
                  <c:v>19.905313</c:v>
                </c:pt>
                <c:pt idx="65">
                  <c:v>21.084776000000002</c:v>
                </c:pt>
                <c:pt idx="66">
                  <c:v>22.334126999999999</c:v>
                </c:pt>
                <c:pt idx="67">
                  <c:v>23.657506999999999</c:v>
                </c:pt>
                <c:pt idx="68">
                  <c:v>25.059301000000001</c:v>
                </c:pt>
                <c:pt idx="69">
                  <c:v>26.544156999999998</c:v>
                </c:pt>
                <c:pt idx="70">
                  <c:v>28.116997000000001</c:v>
                </c:pt>
                <c:pt idx="71">
                  <c:v>29.783033</c:v>
                </c:pt>
                <c:pt idx="72">
                  <c:v>31.547789000000002</c:v>
                </c:pt>
                <c:pt idx="73">
                  <c:v>33.417110000000001</c:v>
                </c:pt>
                <c:pt idx="74">
                  <c:v>35.397198000000003</c:v>
                </c:pt>
                <c:pt idx="75">
                  <c:v>37.494613999999999</c:v>
                </c:pt>
                <c:pt idx="76">
                  <c:v>39.716309000000003</c:v>
                </c:pt>
                <c:pt idx="77">
                  <c:v>42.069645000000001</c:v>
                </c:pt>
                <c:pt idx="78">
                  <c:v>44.562427999999997</c:v>
                </c:pt>
                <c:pt idx="79">
                  <c:v>47.202914999999997</c:v>
                </c:pt>
                <c:pt idx="80">
                  <c:v>49.999862999999998</c:v>
                </c:pt>
                <c:pt idx="81">
                  <c:v>52.962539999999997</c:v>
                </c:pt>
                <c:pt idx="82">
                  <c:v>56.100765000000003</c:v>
                </c:pt>
                <c:pt idx="83">
                  <c:v>59.424942000000001</c:v>
                </c:pt>
                <c:pt idx="84">
                  <c:v>62.946091000000003</c:v>
                </c:pt>
              </c:numCache>
            </c:numRef>
          </c:xVal>
          <c:yVal>
            <c:numRef>
              <c:f>'Rhodia B 1 wt% SW'!$E$8:$E$92</c:f>
              <c:numCache>
                <c:formatCode>General</c:formatCode>
                <c:ptCount val="85"/>
                <c:pt idx="0">
                  <c:v>27.600147</c:v>
                </c:pt>
                <c:pt idx="1">
                  <c:v>27.227947</c:v>
                </c:pt>
                <c:pt idx="2">
                  <c:v>27.360399000000001</c:v>
                </c:pt>
                <c:pt idx="3">
                  <c:v>26.885054</c:v>
                </c:pt>
                <c:pt idx="4">
                  <c:v>26.027964000000001</c:v>
                </c:pt>
                <c:pt idx="5">
                  <c:v>26.102682000000001</c:v>
                </c:pt>
                <c:pt idx="6">
                  <c:v>25.043755999999998</c:v>
                </c:pt>
                <c:pt idx="7">
                  <c:v>24.921582999999998</c:v>
                </c:pt>
                <c:pt idx="8">
                  <c:v>24.432987000000001</c:v>
                </c:pt>
                <c:pt idx="9">
                  <c:v>24.299173</c:v>
                </c:pt>
                <c:pt idx="10">
                  <c:v>23.730264999999999</c:v>
                </c:pt>
                <c:pt idx="11">
                  <c:v>24.003685000000001</c:v>
                </c:pt>
                <c:pt idx="12">
                  <c:v>23.881240999999999</c:v>
                </c:pt>
                <c:pt idx="13">
                  <c:v>23.218948000000001</c:v>
                </c:pt>
                <c:pt idx="14">
                  <c:v>23.401309999999999</c:v>
                </c:pt>
                <c:pt idx="15">
                  <c:v>23.030968000000001</c:v>
                </c:pt>
                <c:pt idx="16">
                  <c:v>22.411272</c:v>
                </c:pt>
                <c:pt idx="17">
                  <c:v>22.298088</c:v>
                </c:pt>
                <c:pt idx="18">
                  <c:v>22.283085</c:v>
                </c:pt>
                <c:pt idx="19">
                  <c:v>21.926863000000001</c:v>
                </c:pt>
                <c:pt idx="20">
                  <c:v>21.511343</c:v>
                </c:pt>
                <c:pt idx="21">
                  <c:v>21.251681999999999</c:v>
                </c:pt>
                <c:pt idx="22">
                  <c:v>21.192207</c:v>
                </c:pt>
                <c:pt idx="23">
                  <c:v>20.918917</c:v>
                </c:pt>
                <c:pt idx="24">
                  <c:v>20.136963000000002</c:v>
                </c:pt>
                <c:pt idx="25">
                  <c:v>20.829965999999999</c:v>
                </c:pt>
                <c:pt idx="26">
                  <c:v>20.215969000000001</c:v>
                </c:pt>
                <c:pt idx="27">
                  <c:v>19.792300999999998</c:v>
                </c:pt>
                <c:pt idx="28">
                  <c:v>19.803909000000001</c:v>
                </c:pt>
                <c:pt idx="29">
                  <c:v>19.815262000000001</c:v>
                </c:pt>
                <c:pt idx="30">
                  <c:v>18.898185999999999</c:v>
                </c:pt>
                <c:pt idx="31">
                  <c:v>18.546347000000001</c:v>
                </c:pt>
                <c:pt idx="32">
                  <c:v>18.633648000000001</c:v>
                </c:pt>
                <c:pt idx="33">
                  <c:v>18.806640999999999</c:v>
                </c:pt>
                <c:pt idx="34">
                  <c:v>18.394123</c:v>
                </c:pt>
                <c:pt idx="35">
                  <c:v>18.046097</c:v>
                </c:pt>
                <c:pt idx="36">
                  <c:v>18.169249000000001</c:v>
                </c:pt>
                <c:pt idx="37">
                  <c:v>18.051807</c:v>
                </c:pt>
                <c:pt idx="38">
                  <c:v>17.769732999999999</c:v>
                </c:pt>
                <c:pt idx="39">
                  <c:v>17.782923</c:v>
                </c:pt>
                <c:pt idx="40">
                  <c:v>17.461514999999999</c:v>
                </c:pt>
                <c:pt idx="41">
                  <c:v>17.381371999999999</c:v>
                </c:pt>
                <c:pt idx="42">
                  <c:v>17.266994</c:v>
                </c:pt>
                <c:pt idx="43">
                  <c:v>17.266289</c:v>
                </c:pt>
                <c:pt idx="44">
                  <c:v>17.089485</c:v>
                </c:pt>
                <c:pt idx="45">
                  <c:v>16.907619</c:v>
                </c:pt>
                <c:pt idx="46">
                  <c:v>16.627596</c:v>
                </c:pt>
                <c:pt idx="47">
                  <c:v>16.758082999999999</c:v>
                </c:pt>
                <c:pt idx="48">
                  <c:v>16.636576000000002</c:v>
                </c:pt>
                <c:pt idx="49">
                  <c:v>16.540178000000001</c:v>
                </c:pt>
                <c:pt idx="50">
                  <c:v>16.239906000000001</c:v>
                </c:pt>
                <c:pt idx="51">
                  <c:v>16.465273</c:v>
                </c:pt>
                <c:pt idx="52">
                  <c:v>16.235109000000001</c:v>
                </c:pt>
                <c:pt idx="53">
                  <c:v>16.504486</c:v>
                </c:pt>
                <c:pt idx="54">
                  <c:v>16.305861</c:v>
                </c:pt>
                <c:pt idx="55">
                  <c:v>16.873926000000001</c:v>
                </c:pt>
                <c:pt idx="56">
                  <c:v>16.520401</c:v>
                </c:pt>
                <c:pt idx="57">
                  <c:v>16.711072999999999</c:v>
                </c:pt>
                <c:pt idx="58">
                  <c:v>16.902125999999999</c:v>
                </c:pt>
                <c:pt idx="59">
                  <c:v>16.955974999999999</c:v>
                </c:pt>
                <c:pt idx="60">
                  <c:v>17.417535999999998</c:v>
                </c:pt>
                <c:pt idx="61">
                  <c:v>17.777325000000001</c:v>
                </c:pt>
                <c:pt idx="62">
                  <c:v>17.02046</c:v>
                </c:pt>
                <c:pt idx="63">
                  <c:v>17.334713000000001</c:v>
                </c:pt>
                <c:pt idx="64">
                  <c:v>17.730982000000001</c:v>
                </c:pt>
                <c:pt idx="65">
                  <c:v>18.453161000000001</c:v>
                </c:pt>
                <c:pt idx="66">
                  <c:v>17.180119000000001</c:v>
                </c:pt>
                <c:pt idx="67">
                  <c:v>18.444723</c:v>
                </c:pt>
                <c:pt idx="68">
                  <c:v>19.956316000000001</c:v>
                </c:pt>
                <c:pt idx="69">
                  <c:v>18.532646</c:v>
                </c:pt>
                <c:pt idx="70">
                  <c:v>19.010377999999999</c:v>
                </c:pt>
                <c:pt idx="71">
                  <c:v>19.309218999999999</c:v>
                </c:pt>
                <c:pt idx="72">
                  <c:v>19.988627999999999</c:v>
                </c:pt>
                <c:pt idx="73">
                  <c:v>20.755728000000001</c:v>
                </c:pt>
                <c:pt idx="74">
                  <c:v>21.172428</c:v>
                </c:pt>
                <c:pt idx="75">
                  <c:v>22.444714000000001</c:v>
                </c:pt>
                <c:pt idx="76">
                  <c:v>21.754314000000001</c:v>
                </c:pt>
                <c:pt idx="77">
                  <c:v>22.197330000000001</c:v>
                </c:pt>
                <c:pt idx="78">
                  <c:v>23.487470999999999</c:v>
                </c:pt>
                <c:pt idx="79">
                  <c:v>22.821746999999998</c:v>
                </c:pt>
                <c:pt idx="80">
                  <c:v>23.667648</c:v>
                </c:pt>
                <c:pt idx="81">
                  <c:v>25.372907999999999</c:v>
                </c:pt>
                <c:pt idx="82">
                  <c:v>24.747736</c:v>
                </c:pt>
                <c:pt idx="83">
                  <c:v>25.464558</c:v>
                </c:pt>
                <c:pt idx="84">
                  <c:v>23.248034000000001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80256"/>
        <c:axId val="54508160"/>
      </c:scatterChart>
      <c:valAx>
        <c:axId val="5448025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Frequency(rad/s)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08160"/>
        <c:crossesAt val="0.1"/>
        <c:crossBetween val="midCat"/>
      </c:valAx>
      <c:valAx>
        <c:axId val="54508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Phase Angle 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480256"/>
        <c:crossesAt val="0.1"/>
        <c:crossBetween val="midCat"/>
      </c:valAx>
    </c:plotArea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Steady Shear test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3954226207835133"/>
          <c:y val="0.10316390125151266"/>
          <c:w val="0.61946194225721785"/>
          <c:h val="0.71523872378099418"/>
        </c:manualLayout>
      </c:layout>
      <c:scatterChart>
        <c:scatterStyle val="lineMarker"/>
        <c:varyColors val="0"/>
        <c:ser>
          <c:idx val="0"/>
          <c:order val="0"/>
          <c:tx>
            <c:v>Experimental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</c:spPr>
          </c:marker>
          <c:xVal>
            <c:numRef>
              <c:f>'Rhodia B 1 wt% SW'!$AI$62:$AI$83</c:f>
              <c:numCache>
                <c:formatCode>General</c:formatCode>
                <c:ptCount val="22"/>
                <c:pt idx="0">
                  <c:v>0.1</c:v>
                </c:pt>
                <c:pt idx="1">
                  <c:v>0.13894956</c:v>
                </c:pt>
                <c:pt idx="2">
                  <c:v>0.19306978999999999</c:v>
                </c:pt>
                <c:pt idx="3">
                  <c:v>0.2682696</c:v>
                </c:pt>
                <c:pt idx="4">
                  <c:v>0.37275940000000002</c:v>
                </c:pt>
                <c:pt idx="5">
                  <c:v>0.51794748999999995</c:v>
                </c:pt>
                <c:pt idx="6">
                  <c:v>0.71968573000000002</c:v>
                </c:pt>
                <c:pt idx="7">
                  <c:v>1.0000001000000001</c:v>
                </c:pt>
                <c:pt idx="8">
                  <c:v>1.3894956000000001</c:v>
                </c:pt>
                <c:pt idx="9">
                  <c:v>1.9306979</c:v>
                </c:pt>
                <c:pt idx="10">
                  <c:v>2.6826960999999998</c:v>
                </c:pt>
                <c:pt idx="11">
                  <c:v>3.7275941000000001</c:v>
                </c:pt>
                <c:pt idx="12">
                  <c:v>5.1794753</c:v>
                </c:pt>
                <c:pt idx="13">
                  <c:v>7.1968575000000001</c:v>
                </c:pt>
                <c:pt idx="14">
                  <c:v>10.000000999999999</c:v>
                </c:pt>
                <c:pt idx="15">
                  <c:v>13.894957</c:v>
                </c:pt>
                <c:pt idx="16">
                  <c:v>19.306979999999999</c:v>
                </c:pt>
                <c:pt idx="17">
                  <c:v>26.826962000000002</c:v>
                </c:pt>
                <c:pt idx="18">
                  <c:v>37.275944000000003</c:v>
                </c:pt>
                <c:pt idx="19">
                  <c:v>51.794753999999998</c:v>
                </c:pt>
                <c:pt idx="20">
                  <c:v>71.968575000000001</c:v>
                </c:pt>
                <c:pt idx="21">
                  <c:v>100.00001</c:v>
                </c:pt>
              </c:numCache>
            </c:numRef>
          </c:xVal>
          <c:yVal>
            <c:numRef>
              <c:f>'Rhodia B 1 wt% SW'!$AK$62:$AK$83</c:f>
              <c:numCache>
                <c:formatCode>General</c:formatCode>
                <c:ptCount val="22"/>
                <c:pt idx="0">
                  <c:v>3264.3688000000002</c:v>
                </c:pt>
                <c:pt idx="1">
                  <c:v>2638.0626999999999</c:v>
                </c:pt>
                <c:pt idx="2">
                  <c:v>2095.2975999999999</c:v>
                </c:pt>
                <c:pt idx="3">
                  <c:v>1666.6969000000001</c:v>
                </c:pt>
                <c:pt idx="4">
                  <c:v>1307.7297999999998</c:v>
                </c:pt>
                <c:pt idx="5">
                  <c:v>1019.1935000000001</c:v>
                </c:pt>
                <c:pt idx="6">
                  <c:v>792.17362000000003</c:v>
                </c:pt>
                <c:pt idx="7">
                  <c:v>616.09316000000001</c:v>
                </c:pt>
                <c:pt idx="8">
                  <c:v>480.09413000000001</c:v>
                </c:pt>
                <c:pt idx="9">
                  <c:v>373.53215</c:v>
                </c:pt>
                <c:pt idx="10">
                  <c:v>290.54197999999997</c:v>
                </c:pt>
                <c:pt idx="11">
                  <c:v>226.41973000000002</c:v>
                </c:pt>
                <c:pt idx="12">
                  <c:v>176.47049000000001</c:v>
                </c:pt>
                <c:pt idx="13">
                  <c:v>137.43126000000001</c:v>
                </c:pt>
                <c:pt idx="14">
                  <c:v>107.00168000000001</c:v>
                </c:pt>
                <c:pt idx="15">
                  <c:v>83.234905999999995</c:v>
                </c:pt>
                <c:pt idx="16">
                  <c:v>64.984977000000001</c:v>
                </c:pt>
                <c:pt idx="17">
                  <c:v>50.435598999999996</c:v>
                </c:pt>
                <c:pt idx="18">
                  <c:v>39.183772999999995</c:v>
                </c:pt>
                <c:pt idx="19">
                  <c:v>30.437151</c:v>
                </c:pt>
                <c:pt idx="20">
                  <c:v>23.786275</c:v>
                </c:pt>
                <c:pt idx="21">
                  <c:v>18.813742000000001</c:v>
                </c:pt>
              </c:numCache>
            </c:numRef>
          </c:yVal>
          <c:smooth val="0"/>
        </c:ser>
        <c:ser>
          <c:idx val="1"/>
          <c:order val="1"/>
          <c:tx>
            <c:v>Carreau fit</c:v>
          </c:tx>
          <c:spPr>
            <a:ln w="2857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'Rhodia B 1 wt% SW'!$AI$58:$AI$131</c:f>
              <c:numCache>
                <c:formatCode>General</c:formatCode>
                <c:ptCount val="74"/>
                <c:pt idx="0">
                  <c:v>5.0000000000000001E-3</c:v>
                </c:pt>
                <c:pt idx="1">
                  <c:v>0.01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0.13894956</c:v>
                </c:pt>
                <c:pt idx="6">
                  <c:v>0.19306978999999999</c:v>
                </c:pt>
                <c:pt idx="7">
                  <c:v>0.2682696</c:v>
                </c:pt>
                <c:pt idx="8">
                  <c:v>0.37275940000000002</c:v>
                </c:pt>
                <c:pt idx="9">
                  <c:v>0.51794748999999995</c:v>
                </c:pt>
                <c:pt idx="10">
                  <c:v>0.71968573000000002</c:v>
                </c:pt>
                <c:pt idx="11">
                  <c:v>1.0000001000000001</c:v>
                </c:pt>
                <c:pt idx="12">
                  <c:v>1.3894956000000001</c:v>
                </c:pt>
                <c:pt idx="13">
                  <c:v>1.9306979</c:v>
                </c:pt>
                <c:pt idx="14">
                  <c:v>2.6826960999999998</c:v>
                </c:pt>
                <c:pt idx="15">
                  <c:v>3.7275941000000001</c:v>
                </c:pt>
                <c:pt idx="16">
                  <c:v>5.1794753</c:v>
                </c:pt>
                <c:pt idx="17">
                  <c:v>7.1968575000000001</c:v>
                </c:pt>
                <c:pt idx="18">
                  <c:v>10.000000999999999</c:v>
                </c:pt>
                <c:pt idx="19">
                  <c:v>13.894957</c:v>
                </c:pt>
                <c:pt idx="20">
                  <c:v>19.306979999999999</c:v>
                </c:pt>
                <c:pt idx="21">
                  <c:v>26.826962000000002</c:v>
                </c:pt>
                <c:pt idx="22">
                  <c:v>37.275944000000003</c:v>
                </c:pt>
                <c:pt idx="23">
                  <c:v>51.794753999999998</c:v>
                </c:pt>
                <c:pt idx="24">
                  <c:v>71.968575000000001</c:v>
                </c:pt>
                <c:pt idx="25">
                  <c:v>100.00001</c:v>
                </c:pt>
                <c:pt idx="26">
                  <c:v>120</c:v>
                </c:pt>
                <c:pt idx="27">
                  <c:v>140</c:v>
                </c:pt>
                <c:pt idx="28">
                  <c:v>160</c:v>
                </c:pt>
                <c:pt idx="29">
                  <c:v>180</c:v>
                </c:pt>
                <c:pt idx="30">
                  <c:v>200</c:v>
                </c:pt>
                <c:pt idx="31">
                  <c:v>220</c:v>
                </c:pt>
                <c:pt idx="32">
                  <c:v>240</c:v>
                </c:pt>
                <c:pt idx="33">
                  <c:v>260</c:v>
                </c:pt>
                <c:pt idx="34">
                  <c:v>280</c:v>
                </c:pt>
                <c:pt idx="35">
                  <c:v>300</c:v>
                </c:pt>
                <c:pt idx="36">
                  <c:v>320</c:v>
                </c:pt>
                <c:pt idx="37">
                  <c:v>340</c:v>
                </c:pt>
                <c:pt idx="38">
                  <c:v>360</c:v>
                </c:pt>
                <c:pt idx="39">
                  <c:v>380</c:v>
                </c:pt>
                <c:pt idx="40">
                  <c:v>400</c:v>
                </c:pt>
                <c:pt idx="41">
                  <c:v>420</c:v>
                </c:pt>
                <c:pt idx="42">
                  <c:v>440</c:v>
                </c:pt>
                <c:pt idx="43">
                  <c:v>460</c:v>
                </c:pt>
                <c:pt idx="44">
                  <c:v>480</c:v>
                </c:pt>
                <c:pt idx="45">
                  <c:v>500</c:v>
                </c:pt>
                <c:pt idx="46">
                  <c:v>520</c:v>
                </c:pt>
                <c:pt idx="47">
                  <c:v>540</c:v>
                </c:pt>
                <c:pt idx="48">
                  <c:v>560</c:v>
                </c:pt>
                <c:pt idx="49">
                  <c:v>580</c:v>
                </c:pt>
                <c:pt idx="50">
                  <c:v>600</c:v>
                </c:pt>
                <c:pt idx="51">
                  <c:v>620</c:v>
                </c:pt>
                <c:pt idx="52">
                  <c:v>640</c:v>
                </c:pt>
                <c:pt idx="53">
                  <c:v>660</c:v>
                </c:pt>
                <c:pt idx="54">
                  <c:v>680</c:v>
                </c:pt>
                <c:pt idx="55">
                  <c:v>700</c:v>
                </c:pt>
                <c:pt idx="56">
                  <c:v>720</c:v>
                </c:pt>
                <c:pt idx="57">
                  <c:v>740</c:v>
                </c:pt>
                <c:pt idx="58">
                  <c:v>760</c:v>
                </c:pt>
                <c:pt idx="59">
                  <c:v>780</c:v>
                </c:pt>
                <c:pt idx="60">
                  <c:v>800</c:v>
                </c:pt>
                <c:pt idx="61">
                  <c:v>820</c:v>
                </c:pt>
                <c:pt idx="62">
                  <c:v>840</c:v>
                </c:pt>
                <c:pt idx="63">
                  <c:v>860</c:v>
                </c:pt>
                <c:pt idx="64">
                  <c:v>880</c:v>
                </c:pt>
                <c:pt idx="65">
                  <c:v>900</c:v>
                </c:pt>
                <c:pt idx="66">
                  <c:v>920</c:v>
                </c:pt>
                <c:pt idx="67">
                  <c:v>940</c:v>
                </c:pt>
                <c:pt idx="68">
                  <c:v>960</c:v>
                </c:pt>
                <c:pt idx="69">
                  <c:v>980</c:v>
                </c:pt>
                <c:pt idx="70">
                  <c:v>1000</c:v>
                </c:pt>
                <c:pt idx="71">
                  <c:v>1020</c:v>
                </c:pt>
                <c:pt idx="72">
                  <c:v>1040</c:v>
                </c:pt>
                <c:pt idx="73">
                  <c:v>1060</c:v>
                </c:pt>
              </c:numCache>
            </c:numRef>
          </c:xVal>
          <c:yVal>
            <c:numRef>
              <c:f>'Rhodia B 1 wt% SW'!$AM$58:$AM$131</c:f>
              <c:numCache>
                <c:formatCode>General</c:formatCode>
                <c:ptCount val="74"/>
                <c:pt idx="0">
                  <c:v>3810.2077908026495</c:v>
                </c:pt>
                <c:pt idx="1">
                  <c:v>3762.9302541038619</c:v>
                </c:pt>
                <c:pt idx="2">
                  <c:v>3471.3675784188745</c:v>
                </c:pt>
                <c:pt idx="3">
                  <c:v>3215.9665983067616</c:v>
                </c:pt>
                <c:pt idx="4">
                  <c:v>3001.6791206016751</c:v>
                </c:pt>
                <c:pt idx="5">
                  <c:v>2693.0447450470419</c:v>
                </c:pt>
                <c:pt idx="6">
                  <c:v>2251.5147608522916</c:v>
                </c:pt>
                <c:pt idx="7">
                  <c:v>1816.1060772559429</c:v>
                </c:pt>
                <c:pt idx="8">
                  <c:v>1428.9137505777937</c:v>
                </c:pt>
                <c:pt idx="9">
                  <c:v>1107.4037286752323</c:v>
                </c:pt>
                <c:pt idx="10">
                  <c:v>851.16868067081032</c:v>
                </c:pt>
                <c:pt idx="11">
                  <c:v>651.61049764521124</c:v>
                </c:pt>
                <c:pt idx="12">
                  <c:v>498.120015331834</c:v>
                </c:pt>
                <c:pt idx="13">
                  <c:v>380.84094524310257</c:v>
                </c:pt>
                <c:pt idx="14">
                  <c:v>291.54058729717417</c:v>
                </c:pt>
                <c:pt idx="15">
                  <c:v>223.66702631042463</c:v>
                </c:pt>
                <c:pt idx="16">
                  <c:v>172.12753546062496</c:v>
                </c:pt>
                <c:pt idx="17">
                  <c:v>133.01032939692283</c:v>
                </c:pt>
                <c:pt idx="18">
                  <c:v>103.32883003620552</c:v>
                </c:pt>
                <c:pt idx="19">
                  <c:v>80.809937592579104</c:v>
                </c:pt>
                <c:pt idx="20">
                  <c:v>63.72636852562038</c:v>
                </c:pt>
                <c:pt idx="21">
                  <c:v>50.76666604749834</c:v>
                </c:pt>
                <c:pt idx="22">
                  <c:v>40.935533618398104</c:v>
                </c:pt>
                <c:pt idx="23">
                  <c:v>33.47778313367558</c:v>
                </c:pt>
                <c:pt idx="24">
                  <c:v>27.820470800552769</c:v>
                </c:pt>
                <c:pt idx="25">
                  <c:v>23.528948464866801</c:v>
                </c:pt>
                <c:pt idx="26">
                  <c:v>21.614165231065357</c:v>
                </c:pt>
                <c:pt idx="27">
                  <c:v>20.208982675584842</c:v>
                </c:pt>
                <c:pt idx="28">
                  <c:v>19.130480992619198</c:v>
                </c:pt>
                <c:pt idx="29">
                  <c:v>18.274569064614909</c:v>
                </c:pt>
                <c:pt idx="30">
                  <c:v>17.577482534684577</c:v>
                </c:pt>
                <c:pt idx="31">
                  <c:v>16.997894628038829</c:v>
                </c:pt>
                <c:pt idx="32">
                  <c:v>16.507799188799357</c:v>
                </c:pt>
                <c:pt idx="33">
                  <c:v>16.087517688719853</c:v>
                </c:pt>
                <c:pt idx="34">
                  <c:v>15.72280227299693</c:v>
                </c:pt>
                <c:pt idx="35">
                  <c:v>15.403073323089215</c:v>
                </c:pt>
                <c:pt idx="36">
                  <c:v>15.120303831134027</c:v>
                </c:pt>
                <c:pt idx="37">
                  <c:v>14.868288986860398</c:v>
                </c:pt>
                <c:pt idx="38">
                  <c:v>14.642153882596688</c:v>
                </c:pt>
                <c:pt idx="39">
                  <c:v>14.438013220256972</c:v>
                </c:pt>
                <c:pt idx="40">
                  <c:v>14.252730810043149</c:v>
                </c:pt>
                <c:pt idx="41">
                  <c:v>14.083746223558085</c:v>
                </c:pt>
                <c:pt idx="42">
                  <c:v>13.92894764075748</c:v>
                </c:pt>
                <c:pt idx="43">
                  <c:v>13.786577101892393</c:v>
                </c:pt>
                <c:pt idx="44">
                  <c:v>13.655158896141762</c:v>
                </c:pt>
                <c:pt idx="45">
                  <c:v>13.533444735167331</c:v>
                </c:pt>
                <c:pt idx="46">
                  <c:v>13.420371281437674</c:v>
                </c:pt>
                <c:pt idx="47">
                  <c:v>13.315026891623674</c:v>
                </c:pt>
                <c:pt idx="48">
                  <c:v>13.216625317158277</c:v>
                </c:pt>
                <c:pt idx="49">
                  <c:v>13.124484716255781</c:v>
                </c:pt>
                <c:pt idx="50">
                  <c:v>13.038010762979287</c:v>
                </c:pt>
                <c:pt idx="51">
                  <c:v>12.956682946911577</c:v>
                </c:pt>
                <c:pt idx="52">
                  <c:v>12.88004337964999</c:v>
                </c:pt>
                <c:pt idx="53">
                  <c:v>12.80768758721003</c:v>
                </c:pt>
                <c:pt idx="54">
                  <c:v>12.73925688783682</c:v>
                </c:pt>
                <c:pt idx="55">
                  <c:v>12.674432044651015</c:v>
                </c:pt>
                <c:pt idx="56">
                  <c:v>12.612927950349368</c:v>
                </c:pt>
                <c:pt idx="57">
                  <c:v>12.554489152739681</c:v>
                </c:pt>
                <c:pt idx="58">
                  <c:v>12.498886069428554</c:v>
                </c:pt>
                <c:pt idx="59">
                  <c:v>12.445911770537455</c:v>
                </c:pt>
                <c:pt idx="60">
                  <c:v>12.395379232112706</c:v>
                </c:pt>
                <c:pt idx="61">
                  <c:v>12.347118981544851</c:v>
                </c:pt>
                <c:pt idx="62">
                  <c:v>12.300977071030045</c:v>
                </c:pt>
                <c:pt idx="63">
                  <c:v>12.256813326791265</c:v>
                </c:pt>
                <c:pt idx="64">
                  <c:v>12.214499831110725</c:v>
                </c:pt>
                <c:pt idx="65">
                  <c:v>12.173919601721115</c:v>
                </c:pt>
                <c:pt idx="66">
                  <c:v>12.134965439156586</c:v>
                </c:pt>
                <c:pt idx="67">
                  <c:v>12.097538917577044</c:v>
                </c:pt>
                <c:pt idx="68">
                  <c:v>12.061549498585673</c:v>
                </c:pt>
                <c:pt idx="69">
                  <c:v>12.02691375084194</c:v>
                </c:pt>
                <c:pt idx="70">
                  <c:v>11.993554660973436</c:v>
                </c:pt>
                <c:pt idx="71">
                  <c:v>11.961401023521963</c:v>
                </c:pt>
                <c:pt idx="72">
                  <c:v>11.930386899511422</c:v>
                </c:pt>
                <c:pt idx="73">
                  <c:v>11.900451134767623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23232"/>
        <c:axId val="54629504"/>
      </c:scatterChart>
      <c:valAx>
        <c:axId val="54623232"/>
        <c:scaling>
          <c:logBase val="10"/>
          <c:orientation val="minMax"/>
          <c:max val="10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Shear rate(1/s)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629504"/>
        <c:crossesAt val="1"/>
        <c:crossBetween val="midCat"/>
      </c:valAx>
      <c:valAx>
        <c:axId val="5462950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Viscosity </a:t>
                </a:r>
                <a:r>
                  <a:rPr lang="en-US" sz="1600" dirty="0" smtClean="0"/>
                  <a:t>(cP)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623232"/>
        <c:crossesAt val="1.0000000000000002E-3"/>
        <c:crossBetween val="midCat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Overall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</c:spPr>
          </c:marker>
          <c:xVal>
            <c:numRef>
              <c:f>Sheet1!$G$4:$G$302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Sheet1!$D$4:$D$302</c:f>
              <c:numCache>
                <c:formatCode>General</c:formatCode>
                <c:ptCount val="299"/>
                <c:pt idx="0">
                  <c:v>35.75</c:v>
                </c:pt>
                <c:pt idx="1">
                  <c:v>35.97</c:v>
                </c:pt>
                <c:pt idx="2">
                  <c:v>36.380000000000003</c:v>
                </c:pt>
                <c:pt idx="3">
                  <c:v>36.659999999999997</c:v>
                </c:pt>
                <c:pt idx="4">
                  <c:v>37</c:v>
                </c:pt>
                <c:pt idx="5">
                  <c:v>37.369999999999997</c:v>
                </c:pt>
                <c:pt idx="6">
                  <c:v>37.56</c:v>
                </c:pt>
                <c:pt idx="7">
                  <c:v>37.950000000000003</c:v>
                </c:pt>
                <c:pt idx="8">
                  <c:v>38.14</c:v>
                </c:pt>
                <c:pt idx="9">
                  <c:v>38.51</c:v>
                </c:pt>
                <c:pt idx="10">
                  <c:v>38.72</c:v>
                </c:pt>
                <c:pt idx="11">
                  <c:v>39</c:v>
                </c:pt>
                <c:pt idx="12">
                  <c:v>39.369999999999997</c:v>
                </c:pt>
                <c:pt idx="13">
                  <c:v>39.46</c:v>
                </c:pt>
                <c:pt idx="14">
                  <c:v>40</c:v>
                </c:pt>
                <c:pt idx="15">
                  <c:v>40.17</c:v>
                </c:pt>
                <c:pt idx="16">
                  <c:v>40.549999999999997</c:v>
                </c:pt>
                <c:pt idx="17">
                  <c:v>40.96</c:v>
                </c:pt>
                <c:pt idx="18">
                  <c:v>41.24</c:v>
                </c:pt>
                <c:pt idx="19">
                  <c:v>41.44</c:v>
                </c:pt>
                <c:pt idx="20">
                  <c:v>41.89</c:v>
                </c:pt>
                <c:pt idx="21">
                  <c:v>42.17</c:v>
                </c:pt>
                <c:pt idx="22">
                  <c:v>42.41</c:v>
                </c:pt>
                <c:pt idx="23">
                  <c:v>42.51</c:v>
                </c:pt>
                <c:pt idx="24">
                  <c:v>42.86</c:v>
                </c:pt>
                <c:pt idx="25">
                  <c:v>43.2</c:v>
                </c:pt>
                <c:pt idx="26">
                  <c:v>43.53</c:v>
                </c:pt>
                <c:pt idx="27">
                  <c:v>43.59</c:v>
                </c:pt>
                <c:pt idx="28">
                  <c:v>44.02</c:v>
                </c:pt>
                <c:pt idx="29">
                  <c:v>44.34</c:v>
                </c:pt>
                <c:pt idx="30">
                  <c:v>44.67</c:v>
                </c:pt>
                <c:pt idx="31">
                  <c:v>44.84</c:v>
                </c:pt>
                <c:pt idx="32">
                  <c:v>45.08</c:v>
                </c:pt>
                <c:pt idx="33">
                  <c:v>45.33</c:v>
                </c:pt>
                <c:pt idx="34">
                  <c:v>45.63</c:v>
                </c:pt>
                <c:pt idx="35">
                  <c:v>45.89</c:v>
                </c:pt>
                <c:pt idx="36">
                  <c:v>46.15</c:v>
                </c:pt>
                <c:pt idx="37">
                  <c:v>46.45</c:v>
                </c:pt>
                <c:pt idx="38">
                  <c:v>46.58</c:v>
                </c:pt>
                <c:pt idx="39">
                  <c:v>46.82</c:v>
                </c:pt>
                <c:pt idx="40">
                  <c:v>47.23</c:v>
                </c:pt>
                <c:pt idx="41">
                  <c:v>47.44</c:v>
                </c:pt>
                <c:pt idx="42">
                  <c:v>47.77</c:v>
                </c:pt>
                <c:pt idx="43">
                  <c:v>47.87</c:v>
                </c:pt>
                <c:pt idx="44">
                  <c:v>48.05</c:v>
                </c:pt>
                <c:pt idx="45">
                  <c:v>48.45</c:v>
                </c:pt>
                <c:pt idx="46">
                  <c:v>48.69</c:v>
                </c:pt>
                <c:pt idx="47">
                  <c:v>48.82</c:v>
                </c:pt>
                <c:pt idx="48">
                  <c:v>48.89</c:v>
                </c:pt>
                <c:pt idx="49">
                  <c:v>49.14</c:v>
                </c:pt>
                <c:pt idx="50">
                  <c:v>49.25</c:v>
                </c:pt>
                <c:pt idx="51">
                  <c:v>49.55</c:v>
                </c:pt>
                <c:pt idx="52">
                  <c:v>49.79</c:v>
                </c:pt>
                <c:pt idx="53">
                  <c:v>49.94</c:v>
                </c:pt>
                <c:pt idx="54">
                  <c:v>50.16</c:v>
                </c:pt>
                <c:pt idx="55">
                  <c:v>50.11</c:v>
                </c:pt>
                <c:pt idx="56">
                  <c:v>50.33</c:v>
                </c:pt>
                <c:pt idx="57">
                  <c:v>50.5</c:v>
                </c:pt>
                <c:pt idx="58">
                  <c:v>50.59</c:v>
                </c:pt>
                <c:pt idx="59">
                  <c:v>50.71</c:v>
                </c:pt>
                <c:pt idx="60">
                  <c:v>50.82</c:v>
                </c:pt>
                <c:pt idx="61">
                  <c:v>50.91</c:v>
                </c:pt>
                <c:pt idx="62">
                  <c:v>50.89</c:v>
                </c:pt>
                <c:pt idx="63">
                  <c:v>51.08</c:v>
                </c:pt>
                <c:pt idx="64">
                  <c:v>51.15</c:v>
                </c:pt>
                <c:pt idx="65">
                  <c:v>51.14</c:v>
                </c:pt>
                <c:pt idx="66">
                  <c:v>51.27</c:v>
                </c:pt>
                <c:pt idx="67">
                  <c:v>51.23</c:v>
                </c:pt>
                <c:pt idx="68">
                  <c:v>51.27</c:v>
                </c:pt>
                <c:pt idx="69">
                  <c:v>51.19</c:v>
                </c:pt>
                <c:pt idx="70">
                  <c:v>51.36</c:v>
                </c:pt>
                <c:pt idx="71">
                  <c:v>51.36</c:v>
                </c:pt>
                <c:pt idx="72">
                  <c:v>51.34</c:v>
                </c:pt>
                <c:pt idx="73">
                  <c:v>51.38</c:v>
                </c:pt>
                <c:pt idx="74">
                  <c:v>51.36</c:v>
                </c:pt>
                <c:pt idx="75">
                  <c:v>51.4</c:v>
                </c:pt>
                <c:pt idx="76">
                  <c:v>51.34</c:v>
                </c:pt>
                <c:pt idx="77">
                  <c:v>51.4</c:v>
                </c:pt>
                <c:pt idx="78">
                  <c:v>51.45</c:v>
                </c:pt>
                <c:pt idx="79">
                  <c:v>51.4</c:v>
                </c:pt>
                <c:pt idx="80">
                  <c:v>51.4</c:v>
                </c:pt>
                <c:pt idx="81">
                  <c:v>51.4</c:v>
                </c:pt>
                <c:pt idx="82">
                  <c:v>51.4</c:v>
                </c:pt>
                <c:pt idx="83">
                  <c:v>51.43</c:v>
                </c:pt>
                <c:pt idx="84">
                  <c:v>51.51</c:v>
                </c:pt>
                <c:pt idx="85">
                  <c:v>51.47</c:v>
                </c:pt>
                <c:pt idx="86">
                  <c:v>51.47</c:v>
                </c:pt>
                <c:pt idx="87">
                  <c:v>51.43</c:v>
                </c:pt>
                <c:pt idx="88">
                  <c:v>51.42</c:v>
                </c:pt>
                <c:pt idx="89">
                  <c:v>51.34</c:v>
                </c:pt>
                <c:pt idx="90">
                  <c:v>51.32</c:v>
                </c:pt>
                <c:pt idx="91">
                  <c:v>51.12</c:v>
                </c:pt>
                <c:pt idx="92">
                  <c:v>51.19</c:v>
                </c:pt>
                <c:pt idx="93">
                  <c:v>51.19</c:v>
                </c:pt>
                <c:pt idx="94">
                  <c:v>51.1</c:v>
                </c:pt>
                <c:pt idx="95">
                  <c:v>50.91</c:v>
                </c:pt>
                <c:pt idx="96">
                  <c:v>51.02</c:v>
                </c:pt>
                <c:pt idx="97">
                  <c:v>50.8</c:v>
                </c:pt>
                <c:pt idx="98">
                  <c:v>50.89</c:v>
                </c:pt>
                <c:pt idx="99">
                  <c:v>50.76</c:v>
                </c:pt>
                <c:pt idx="100">
                  <c:v>50.73</c:v>
                </c:pt>
                <c:pt idx="101">
                  <c:v>50.67</c:v>
                </c:pt>
                <c:pt idx="102">
                  <c:v>50.54</c:v>
                </c:pt>
                <c:pt idx="103">
                  <c:v>50.54</c:v>
                </c:pt>
                <c:pt idx="104">
                  <c:v>50.5</c:v>
                </c:pt>
                <c:pt idx="105">
                  <c:v>50.41</c:v>
                </c:pt>
                <c:pt idx="106">
                  <c:v>50.46</c:v>
                </c:pt>
                <c:pt idx="107">
                  <c:v>50.26</c:v>
                </c:pt>
                <c:pt idx="108">
                  <c:v>50.18</c:v>
                </c:pt>
                <c:pt idx="109">
                  <c:v>50.13</c:v>
                </c:pt>
                <c:pt idx="110">
                  <c:v>50.03</c:v>
                </c:pt>
                <c:pt idx="111">
                  <c:v>49.98</c:v>
                </c:pt>
                <c:pt idx="112">
                  <c:v>49.96</c:v>
                </c:pt>
                <c:pt idx="113">
                  <c:v>49.9</c:v>
                </c:pt>
                <c:pt idx="114">
                  <c:v>49.88</c:v>
                </c:pt>
                <c:pt idx="115">
                  <c:v>49.92</c:v>
                </c:pt>
                <c:pt idx="116">
                  <c:v>49.79</c:v>
                </c:pt>
                <c:pt idx="117">
                  <c:v>49.64</c:v>
                </c:pt>
                <c:pt idx="118">
                  <c:v>49.81</c:v>
                </c:pt>
                <c:pt idx="119">
                  <c:v>49.72</c:v>
                </c:pt>
                <c:pt idx="120">
                  <c:v>49.68</c:v>
                </c:pt>
                <c:pt idx="121">
                  <c:v>49.53</c:v>
                </c:pt>
                <c:pt idx="122">
                  <c:v>49.57</c:v>
                </c:pt>
                <c:pt idx="123">
                  <c:v>49.51</c:v>
                </c:pt>
                <c:pt idx="124">
                  <c:v>49.44</c:v>
                </c:pt>
                <c:pt idx="125">
                  <c:v>49.4</c:v>
                </c:pt>
                <c:pt idx="126">
                  <c:v>49.29</c:v>
                </c:pt>
                <c:pt idx="127">
                  <c:v>48.91</c:v>
                </c:pt>
                <c:pt idx="128">
                  <c:v>48.5</c:v>
                </c:pt>
                <c:pt idx="129">
                  <c:v>48.8</c:v>
                </c:pt>
                <c:pt idx="130">
                  <c:v>48.91</c:v>
                </c:pt>
                <c:pt idx="131">
                  <c:v>49.03</c:v>
                </c:pt>
                <c:pt idx="132">
                  <c:v>48.71</c:v>
                </c:pt>
                <c:pt idx="133">
                  <c:v>48.24</c:v>
                </c:pt>
                <c:pt idx="134">
                  <c:v>48.33</c:v>
                </c:pt>
                <c:pt idx="135">
                  <c:v>48.71</c:v>
                </c:pt>
                <c:pt idx="136">
                  <c:v>48.89</c:v>
                </c:pt>
                <c:pt idx="137">
                  <c:v>49.17</c:v>
                </c:pt>
                <c:pt idx="138">
                  <c:v>49.14</c:v>
                </c:pt>
                <c:pt idx="139">
                  <c:v>48.97</c:v>
                </c:pt>
                <c:pt idx="140">
                  <c:v>49.06</c:v>
                </c:pt>
                <c:pt idx="141">
                  <c:v>49.38</c:v>
                </c:pt>
                <c:pt idx="142">
                  <c:v>49.66</c:v>
                </c:pt>
                <c:pt idx="143">
                  <c:v>49.87</c:v>
                </c:pt>
                <c:pt idx="144">
                  <c:v>49.88</c:v>
                </c:pt>
                <c:pt idx="145">
                  <c:v>49.72</c:v>
                </c:pt>
                <c:pt idx="146">
                  <c:v>49.42</c:v>
                </c:pt>
                <c:pt idx="147">
                  <c:v>49.57</c:v>
                </c:pt>
                <c:pt idx="148">
                  <c:v>49.85</c:v>
                </c:pt>
                <c:pt idx="149">
                  <c:v>50.09</c:v>
                </c:pt>
                <c:pt idx="150">
                  <c:v>50.41</c:v>
                </c:pt>
                <c:pt idx="151">
                  <c:v>50.41</c:v>
                </c:pt>
                <c:pt idx="152">
                  <c:v>50.2</c:v>
                </c:pt>
                <c:pt idx="153">
                  <c:v>50.46</c:v>
                </c:pt>
                <c:pt idx="154">
                  <c:v>50.78</c:v>
                </c:pt>
                <c:pt idx="155">
                  <c:v>50.78</c:v>
                </c:pt>
                <c:pt idx="156">
                  <c:v>50.87</c:v>
                </c:pt>
                <c:pt idx="157">
                  <c:v>51.02</c:v>
                </c:pt>
                <c:pt idx="158">
                  <c:v>50.46</c:v>
                </c:pt>
                <c:pt idx="159">
                  <c:v>50.71</c:v>
                </c:pt>
                <c:pt idx="160">
                  <c:v>50.87</c:v>
                </c:pt>
                <c:pt idx="161">
                  <c:v>51.06</c:v>
                </c:pt>
                <c:pt idx="162">
                  <c:v>51.3</c:v>
                </c:pt>
                <c:pt idx="163">
                  <c:v>51.45</c:v>
                </c:pt>
                <c:pt idx="164">
                  <c:v>51.79</c:v>
                </c:pt>
                <c:pt idx="165">
                  <c:v>51.04</c:v>
                </c:pt>
                <c:pt idx="166">
                  <c:v>51.17</c:v>
                </c:pt>
                <c:pt idx="167">
                  <c:v>51.38</c:v>
                </c:pt>
                <c:pt idx="168">
                  <c:v>51.62</c:v>
                </c:pt>
                <c:pt idx="169">
                  <c:v>51.86</c:v>
                </c:pt>
                <c:pt idx="170">
                  <c:v>51.45</c:v>
                </c:pt>
                <c:pt idx="171">
                  <c:v>51.51</c:v>
                </c:pt>
                <c:pt idx="172">
                  <c:v>51.83</c:v>
                </c:pt>
                <c:pt idx="173">
                  <c:v>51.92</c:v>
                </c:pt>
                <c:pt idx="174">
                  <c:v>52.26</c:v>
                </c:pt>
                <c:pt idx="175">
                  <c:v>52.44</c:v>
                </c:pt>
                <c:pt idx="176">
                  <c:v>52.46</c:v>
                </c:pt>
                <c:pt idx="177">
                  <c:v>51.81</c:v>
                </c:pt>
                <c:pt idx="178">
                  <c:v>51.98</c:v>
                </c:pt>
                <c:pt idx="179">
                  <c:v>52.28</c:v>
                </c:pt>
                <c:pt idx="180">
                  <c:v>52.44</c:v>
                </c:pt>
                <c:pt idx="181">
                  <c:v>52.84</c:v>
                </c:pt>
                <c:pt idx="182">
                  <c:v>52.97</c:v>
                </c:pt>
                <c:pt idx="183">
                  <c:v>52.59</c:v>
                </c:pt>
                <c:pt idx="184">
                  <c:v>52.29</c:v>
                </c:pt>
                <c:pt idx="185">
                  <c:v>52.48</c:v>
                </c:pt>
                <c:pt idx="186">
                  <c:v>52.85</c:v>
                </c:pt>
                <c:pt idx="187">
                  <c:v>53.19</c:v>
                </c:pt>
                <c:pt idx="188">
                  <c:v>53.49</c:v>
                </c:pt>
                <c:pt idx="189">
                  <c:v>53.3</c:v>
                </c:pt>
                <c:pt idx="190">
                  <c:v>53.9</c:v>
                </c:pt>
                <c:pt idx="191">
                  <c:v>54.57</c:v>
                </c:pt>
                <c:pt idx="192">
                  <c:v>54.98</c:v>
                </c:pt>
                <c:pt idx="193">
                  <c:v>54.91</c:v>
                </c:pt>
                <c:pt idx="194">
                  <c:v>55.54</c:v>
                </c:pt>
                <c:pt idx="195">
                  <c:v>56.05</c:v>
                </c:pt>
                <c:pt idx="196">
                  <c:v>56.46</c:v>
                </c:pt>
                <c:pt idx="197">
                  <c:v>57.11</c:v>
                </c:pt>
                <c:pt idx="198">
                  <c:v>57.67</c:v>
                </c:pt>
                <c:pt idx="199">
                  <c:v>57.97</c:v>
                </c:pt>
                <c:pt idx="200">
                  <c:v>58.14</c:v>
                </c:pt>
                <c:pt idx="201">
                  <c:v>58.44</c:v>
                </c:pt>
                <c:pt idx="202">
                  <c:v>58.57</c:v>
                </c:pt>
                <c:pt idx="203">
                  <c:v>58.68</c:v>
                </c:pt>
                <c:pt idx="204">
                  <c:v>58.92</c:v>
                </c:pt>
                <c:pt idx="205">
                  <c:v>59.17</c:v>
                </c:pt>
                <c:pt idx="206">
                  <c:v>59.19</c:v>
                </c:pt>
                <c:pt idx="207">
                  <c:v>59.54</c:v>
                </c:pt>
                <c:pt idx="208">
                  <c:v>59.86</c:v>
                </c:pt>
                <c:pt idx="209">
                  <c:v>59.45</c:v>
                </c:pt>
                <c:pt idx="210">
                  <c:v>59.69</c:v>
                </c:pt>
                <c:pt idx="211">
                  <c:v>59.84</c:v>
                </c:pt>
                <c:pt idx="212">
                  <c:v>59.34</c:v>
                </c:pt>
                <c:pt idx="213">
                  <c:v>59.47</c:v>
                </c:pt>
                <c:pt idx="214">
                  <c:v>59.58</c:v>
                </c:pt>
                <c:pt idx="215">
                  <c:v>59.22</c:v>
                </c:pt>
                <c:pt idx="216">
                  <c:v>59.22</c:v>
                </c:pt>
                <c:pt idx="217">
                  <c:v>59.47</c:v>
                </c:pt>
                <c:pt idx="218">
                  <c:v>59.54</c:v>
                </c:pt>
                <c:pt idx="219">
                  <c:v>58.91</c:v>
                </c:pt>
                <c:pt idx="220">
                  <c:v>58.79</c:v>
                </c:pt>
                <c:pt idx="221">
                  <c:v>58.36</c:v>
                </c:pt>
                <c:pt idx="222">
                  <c:v>58.7</c:v>
                </c:pt>
                <c:pt idx="223">
                  <c:v>58.83</c:v>
                </c:pt>
                <c:pt idx="224">
                  <c:v>58.78</c:v>
                </c:pt>
                <c:pt idx="225">
                  <c:v>58.38</c:v>
                </c:pt>
                <c:pt idx="226">
                  <c:v>58.35</c:v>
                </c:pt>
                <c:pt idx="227">
                  <c:v>58.66</c:v>
                </c:pt>
                <c:pt idx="228">
                  <c:v>58.63</c:v>
                </c:pt>
                <c:pt idx="229">
                  <c:v>58.55</c:v>
                </c:pt>
                <c:pt idx="230">
                  <c:v>58.1</c:v>
                </c:pt>
                <c:pt idx="231">
                  <c:v>57.62</c:v>
                </c:pt>
                <c:pt idx="232">
                  <c:v>57.64</c:v>
                </c:pt>
                <c:pt idx="233">
                  <c:v>57.45</c:v>
                </c:pt>
                <c:pt idx="234">
                  <c:v>56.53</c:v>
                </c:pt>
                <c:pt idx="235">
                  <c:v>56.1</c:v>
                </c:pt>
                <c:pt idx="236">
                  <c:v>56.38</c:v>
                </c:pt>
                <c:pt idx="237">
                  <c:v>56.37</c:v>
                </c:pt>
                <c:pt idx="238">
                  <c:v>55.28</c:v>
                </c:pt>
                <c:pt idx="239">
                  <c:v>54.96</c:v>
                </c:pt>
                <c:pt idx="240">
                  <c:v>54.68</c:v>
                </c:pt>
                <c:pt idx="241">
                  <c:v>54.59</c:v>
                </c:pt>
                <c:pt idx="242">
                  <c:v>54.33</c:v>
                </c:pt>
                <c:pt idx="243">
                  <c:v>53.38</c:v>
                </c:pt>
                <c:pt idx="244">
                  <c:v>53.08</c:v>
                </c:pt>
                <c:pt idx="245">
                  <c:v>53.02</c:v>
                </c:pt>
                <c:pt idx="246">
                  <c:v>51.98</c:v>
                </c:pt>
                <c:pt idx="247">
                  <c:v>51.47</c:v>
                </c:pt>
                <c:pt idx="248">
                  <c:v>51.57</c:v>
                </c:pt>
                <c:pt idx="249">
                  <c:v>51.55</c:v>
                </c:pt>
                <c:pt idx="250">
                  <c:v>51.02</c:v>
                </c:pt>
                <c:pt idx="251">
                  <c:v>50.18</c:v>
                </c:pt>
                <c:pt idx="252">
                  <c:v>50.31</c:v>
                </c:pt>
                <c:pt idx="253">
                  <c:v>50.24</c:v>
                </c:pt>
                <c:pt idx="254">
                  <c:v>49.74</c:v>
                </c:pt>
                <c:pt idx="255">
                  <c:v>49.59</c:v>
                </c:pt>
                <c:pt idx="256">
                  <c:v>49.31</c:v>
                </c:pt>
                <c:pt idx="257">
                  <c:v>49.17</c:v>
                </c:pt>
                <c:pt idx="258">
                  <c:v>48.67</c:v>
                </c:pt>
                <c:pt idx="259">
                  <c:v>48.18</c:v>
                </c:pt>
                <c:pt idx="260">
                  <c:v>48.2</c:v>
                </c:pt>
                <c:pt idx="261">
                  <c:v>48.15</c:v>
                </c:pt>
                <c:pt idx="262">
                  <c:v>47.46</c:v>
                </c:pt>
                <c:pt idx="263">
                  <c:v>47.21</c:v>
                </c:pt>
                <c:pt idx="264">
                  <c:v>47.16</c:v>
                </c:pt>
                <c:pt idx="265">
                  <c:v>46.82</c:v>
                </c:pt>
                <c:pt idx="266">
                  <c:v>46.2</c:v>
                </c:pt>
                <c:pt idx="267">
                  <c:v>46.02</c:v>
                </c:pt>
                <c:pt idx="268">
                  <c:v>46.07</c:v>
                </c:pt>
                <c:pt idx="269">
                  <c:v>45.53</c:v>
                </c:pt>
                <c:pt idx="270">
                  <c:v>45.18</c:v>
                </c:pt>
                <c:pt idx="271">
                  <c:v>45.22</c:v>
                </c:pt>
                <c:pt idx="272">
                  <c:v>44.88</c:v>
                </c:pt>
                <c:pt idx="273">
                  <c:v>44.9</c:v>
                </c:pt>
                <c:pt idx="274">
                  <c:v>44.6</c:v>
                </c:pt>
                <c:pt idx="275">
                  <c:v>44.71</c:v>
                </c:pt>
                <c:pt idx="276">
                  <c:v>44.51</c:v>
                </c:pt>
                <c:pt idx="277">
                  <c:v>44.3</c:v>
                </c:pt>
                <c:pt idx="278">
                  <c:v>44.36</c:v>
                </c:pt>
                <c:pt idx="279">
                  <c:v>43.87</c:v>
                </c:pt>
                <c:pt idx="280">
                  <c:v>43.48</c:v>
                </c:pt>
                <c:pt idx="281">
                  <c:v>43.46</c:v>
                </c:pt>
                <c:pt idx="282">
                  <c:v>43.12</c:v>
                </c:pt>
                <c:pt idx="283">
                  <c:v>42.95</c:v>
                </c:pt>
                <c:pt idx="284">
                  <c:v>42.94</c:v>
                </c:pt>
                <c:pt idx="285">
                  <c:v>42.54</c:v>
                </c:pt>
                <c:pt idx="286">
                  <c:v>42.64</c:v>
                </c:pt>
                <c:pt idx="287">
                  <c:v>42.34</c:v>
                </c:pt>
                <c:pt idx="288">
                  <c:v>41.29</c:v>
                </c:pt>
                <c:pt idx="289">
                  <c:v>40.86</c:v>
                </c:pt>
                <c:pt idx="290">
                  <c:v>40.450000000000003</c:v>
                </c:pt>
                <c:pt idx="291">
                  <c:v>38.83</c:v>
                </c:pt>
                <c:pt idx="292">
                  <c:v>38.549999999999997</c:v>
                </c:pt>
                <c:pt idx="293">
                  <c:v>37.31</c:v>
                </c:pt>
                <c:pt idx="294">
                  <c:v>37.56</c:v>
                </c:pt>
                <c:pt idx="295">
                  <c:v>35.78</c:v>
                </c:pt>
                <c:pt idx="296">
                  <c:v>35.75</c:v>
                </c:pt>
                <c:pt idx="297">
                  <c:v>35.090000000000003</c:v>
                </c:pt>
                <c:pt idx="298">
                  <c:v>33.28</c:v>
                </c:pt>
              </c:numCache>
            </c:numRef>
          </c:yVal>
          <c:smooth val="0"/>
        </c:ser>
        <c:ser>
          <c:idx val="2"/>
          <c:order val="1"/>
          <c:tx>
            <c:v>Tap 1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Sheet1!$G$4:$G$302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Sheet1!$E$4:$E$302</c:f>
              <c:numCache>
                <c:formatCode>General</c:formatCode>
                <c:ptCount val="299"/>
                <c:pt idx="0">
                  <c:v>10.220000000000001</c:v>
                </c:pt>
                <c:pt idx="1">
                  <c:v>10.63</c:v>
                </c:pt>
                <c:pt idx="2">
                  <c:v>10.26</c:v>
                </c:pt>
                <c:pt idx="3">
                  <c:v>10.74</c:v>
                </c:pt>
                <c:pt idx="4">
                  <c:v>10.93</c:v>
                </c:pt>
                <c:pt idx="5">
                  <c:v>10.72</c:v>
                </c:pt>
                <c:pt idx="6">
                  <c:v>11.68</c:v>
                </c:pt>
                <c:pt idx="7">
                  <c:v>11.93</c:v>
                </c:pt>
                <c:pt idx="8">
                  <c:v>12.69</c:v>
                </c:pt>
                <c:pt idx="9">
                  <c:v>13.17</c:v>
                </c:pt>
                <c:pt idx="10">
                  <c:v>13.65</c:v>
                </c:pt>
                <c:pt idx="11">
                  <c:v>14.23</c:v>
                </c:pt>
                <c:pt idx="12">
                  <c:v>14.34</c:v>
                </c:pt>
                <c:pt idx="13">
                  <c:v>14.39</c:v>
                </c:pt>
                <c:pt idx="14">
                  <c:v>14.57</c:v>
                </c:pt>
                <c:pt idx="15">
                  <c:v>15.01</c:v>
                </c:pt>
                <c:pt idx="16">
                  <c:v>15.6</c:v>
                </c:pt>
                <c:pt idx="17">
                  <c:v>15.76</c:v>
                </c:pt>
                <c:pt idx="18">
                  <c:v>15.9</c:v>
                </c:pt>
                <c:pt idx="19">
                  <c:v>16.34</c:v>
                </c:pt>
                <c:pt idx="20">
                  <c:v>17.37</c:v>
                </c:pt>
                <c:pt idx="21">
                  <c:v>17.37</c:v>
                </c:pt>
                <c:pt idx="22">
                  <c:v>18.010000000000002</c:v>
                </c:pt>
                <c:pt idx="23">
                  <c:v>18.12</c:v>
                </c:pt>
                <c:pt idx="24">
                  <c:v>18.670000000000002</c:v>
                </c:pt>
                <c:pt idx="25">
                  <c:v>19.149999999999999</c:v>
                </c:pt>
                <c:pt idx="26">
                  <c:v>19.04</c:v>
                </c:pt>
                <c:pt idx="27">
                  <c:v>19.64</c:v>
                </c:pt>
                <c:pt idx="28">
                  <c:v>19.8</c:v>
                </c:pt>
                <c:pt idx="29">
                  <c:v>19.8</c:v>
                </c:pt>
                <c:pt idx="30">
                  <c:v>20</c:v>
                </c:pt>
                <c:pt idx="31">
                  <c:v>20.3</c:v>
                </c:pt>
                <c:pt idx="32">
                  <c:v>20.51</c:v>
                </c:pt>
                <c:pt idx="33">
                  <c:v>20.83</c:v>
                </c:pt>
                <c:pt idx="34">
                  <c:v>20.87</c:v>
                </c:pt>
                <c:pt idx="35">
                  <c:v>20.92</c:v>
                </c:pt>
                <c:pt idx="36">
                  <c:v>21.17</c:v>
                </c:pt>
                <c:pt idx="37">
                  <c:v>21.08</c:v>
                </c:pt>
                <c:pt idx="38">
                  <c:v>21.08</c:v>
                </c:pt>
                <c:pt idx="39">
                  <c:v>21.24</c:v>
                </c:pt>
                <c:pt idx="40">
                  <c:v>21.13</c:v>
                </c:pt>
                <c:pt idx="41">
                  <c:v>21.03</c:v>
                </c:pt>
                <c:pt idx="42">
                  <c:v>20.99</c:v>
                </c:pt>
                <c:pt idx="43">
                  <c:v>21.06</c:v>
                </c:pt>
                <c:pt idx="44">
                  <c:v>21.26</c:v>
                </c:pt>
                <c:pt idx="45">
                  <c:v>21.06</c:v>
                </c:pt>
                <c:pt idx="46">
                  <c:v>20.85</c:v>
                </c:pt>
                <c:pt idx="47">
                  <c:v>20.69</c:v>
                </c:pt>
                <c:pt idx="48">
                  <c:v>20.69</c:v>
                </c:pt>
                <c:pt idx="49">
                  <c:v>20.55</c:v>
                </c:pt>
                <c:pt idx="50">
                  <c:v>20.37</c:v>
                </c:pt>
                <c:pt idx="51">
                  <c:v>19.93</c:v>
                </c:pt>
                <c:pt idx="52">
                  <c:v>19.61</c:v>
                </c:pt>
                <c:pt idx="53">
                  <c:v>19.5</c:v>
                </c:pt>
                <c:pt idx="54">
                  <c:v>19.38</c:v>
                </c:pt>
                <c:pt idx="55">
                  <c:v>19.5</c:v>
                </c:pt>
                <c:pt idx="56">
                  <c:v>19.34</c:v>
                </c:pt>
                <c:pt idx="57">
                  <c:v>19.11</c:v>
                </c:pt>
                <c:pt idx="58">
                  <c:v>18.97</c:v>
                </c:pt>
                <c:pt idx="59">
                  <c:v>18.88</c:v>
                </c:pt>
                <c:pt idx="60">
                  <c:v>18.760000000000002</c:v>
                </c:pt>
                <c:pt idx="61">
                  <c:v>18.7</c:v>
                </c:pt>
                <c:pt idx="62">
                  <c:v>18.7</c:v>
                </c:pt>
                <c:pt idx="63">
                  <c:v>18.63</c:v>
                </c:pt>
                <c:pt idx="64">
                  <c:v>18.579999999999998</c:v>
                </c:pt>
                <c:pt idx="65">
                  <c:v>18.579999999999998</c:v>
                </c:pt>
                <c:pt idx="66">
                  <c:v>18.54</c:v>
                </c:pt>
                <c:pt idx="67">
                  <c:v>18.47</c:v>
                </c:pt>
                <c:pt idx="68">
                  <c:v>18.37</c:v>
                </c:pt>
                <c:pt idx="69">
                  <c:v>18.329999999999998</c:v>
                </c:pt>
                <c:pt idx="70">
                  <c:v>18.260000000000002</c:v>
                </c:pt>
                <c:pt idx="71">
                  <c:v>18.170000000000002</c:v>
                </c:pt>
                <c:pt idx="72">
                  <c:v>18.100000000000001</c:v>
                </c:pt>
                <c:pt idx="73">
                  <c:v>18.100000000000001</c:v>
                </c:pt>
                <c:pt idx="74">
                  <c:v>18.079999999999998</c:v>
                </c:pt>
                <c:pt idx="75">
                  <c:v>18.05</c:v>
                </c:pt>
                <c:pt idx="76">
                  <c:v>18.05</c:v>
                </c:pt>
                <c:pt idx="77">
                  <c:v>18.010000000000002</c:v>
                </c:pt>
                <c:pt idx="78">
                  <c:v>17.920000000000002</c:v>
                </c:pt>
                <c:pt idx="79">
                  <c:v>17.89</c:v>
                </c:pt>
                <c:pt idx="80">
                  <c:v>17.920000000000002</c:v>
                </c:pt>
                <c:pt idx="81">
                  <c:v>18.010000000000002</c:v>
                </c:pt>
                <c:pt idx="82">
                  <c:v>18.010000000000002</c:v>
                </c:pt>
                <c:pt idx="83">
                  <c:v>18.010000000000002</c:v>
                </c:pt>
                <c:pt idx="84">
                  <c:v>18.170000000000002</c:v>
                </c:pt>
                <c:pt idx="85">
                  <c:v>18.37</c:v>
                </c:pt>
                <c:pt idx="86">
                  <c:v>18.579999999999998</c:v>
                </c:pt>
                <c:pt idx="87">
                  <c:v>18.649999999999999</c:v>
                </c:pt>
                <c:pt idx="88">
                  <c:v>18.670000000000002</c:v>
                </c:pt>
                <c:pt idx="89">
                  <c:v>18.649999999999999</c:v>
                </c:pt>
                <c:pt idx="90">
                  <c:v>18.649999999999999</c:v>
                </c:pt>
                <c:pt idx="91">
                  <c:v>18.670000000000002</c:v>
                </c:pt>
                <c:pt idx="92">
                  <c:v>18.7</c:v>
                </c:pt>
                <c:pt idx="93">
                  <c:v>18.7</c:v>
                </c:pt>
                <c:pt idx="94">
                  <c:v>18.649999999999999</c:v>
                </c:pt>
                <c:pt idx="95">
                  <c:v>18.559999999999999</c:v>
                </c:pt>
                <c:pt idx="96">
                  <c:v>18.37</c:v>
                </c:pt>
                <c:pt idx="97">
                  <c:v>18.309999999999999</c:v>
                </c:pt>
                <c:pt idx="98">
                  <c:v>18.28</c:v>
                </c:pt>
                <c:pt idx="99">
                  <c:v>18.239999999999998</c:v>
                </c:pt>
                <c:pt idx="100">
                  <c:v>18.170000000000002</c:v>
                </c:pt>
                <c:pt idx="101">
                  <c:v>18.190000000000001</c:v>
                </c:pt>
                <c:pt idx="102">
                  <c:v>18.170000000000002</c:v>
                </c:pt>
                <c:pt idx="103">
                  <c:v>18.239999999999998</c:v>
                </c:pt>
                <c:pt idx="104">
                  <c:v>18.309999999999999</c:v>
                </c:pt>
                <c:pt idx="105">
                  <c:v>18.37</c:v>
                </c:pt>
                <c:pt idx="106">
                  <c:v>18.440000000000001</c:v>
                </c:pt>
                <c:pt idx="107">
                  <c:v>18.510000000000002</c:v>
                </c:pt>
                <c:pt idx="108">
                  <c:v>18.54</c:v>
                </c:pt>
                <c:pt idx="109">
                  <c:v>18.54</c:v>
                </c:pt>
                <c:pt idx="110">
                  <c:v>18.440000000000001</c:v>
                </c:pt>
                <c:pt idx="111">
                  <c:v>18.21</c:v>
                </c:pt>
                <c:pt idx="112">
                  <c:v>18.12</c:v>
                </c:pt>
                <c:pt idx="113">
                  <c:v>18.149999999999999</c:v>
                </c:pt>
                <c:pt idx="114">
                  <c:v>18.37</c:v>
                </c:pt>
                <c:pt idx="115">
                  <c:v>18.47</c:v>
                </c:pt>
                <c:pt idx="116">
                  <c:v>18.350000000000001</c:v>
                </c:pt>
                <c:pt idx="117">
                  <c:v>18.21</c:v>
                </c:pt>
                <c:pt idx="118">
                  <c:v>18.21</c:v>
                </c:pt>
                <c:pt idx="119">
                  <c:v>18.329999999999998</c:v>
                </c:pt>
                <c:pt idx="120">
                  <c:v>18.54</c:v>
                </c:pt>
                <c:pt idx="121">
                  <c:v>18.670000000000002</c:v>
                </c:pt>
                <c:pt idx="122">
                  <c:v>18.7</c:v>
                </c:pt>
                <c:pt idx="123">
                  <c:v>18.670000000000002</c:v>
                </c:pt>
                <c:pt idx="124">
                  <c:v>18.63</c:v>
                </c:pt>
                <c:pt idx="125">
                  <c:v>18.63</c:v>
                </c:pt>
                <c:pt idx="126">
                  <c:v>18.600000000000001</c:v>
                </c:pt>
                <c:pt idx="127">
                  <c:v>19.18</c:v>
                </c:pt>
                <c:pt idx="128">
                  <c:v>20.3</c:v>
                </c:pt>
                <c:pt idx="129">
                  <c:v>19.54</c:v>
                </c:pt>
                <c:pt idx="130">
                  <c:v>19.11</c:v>
                </c:pt>
                <c:pt idx="131">
                  <c:v>18.989999999999998</c:v>
                </c:pt>
                <c:pt idx="132">
                  <c:v>20.21</c:v>
                </c:pt>
                <c:pt idx="133">
                  <c:v>20.96</c:v>
                </c:pt>
                <c:pt idx="134">
                  <c:v>21.01</c:v>
                </c:pt>
                <c:pt idx="135">
                  <c:v>20.51</c:v>
                </c:pt>
                <c:pt idx="136">
                  <c:v>20.14</c:v>
                </c:pt>
                <c:pt idx="137">
                  <c:v>19.93</c:v>
                </c:pt>
                <c:pt idx="138">
                  <c:v>20.09</c:v>
                </c:pt>
                <c:pt idx="139">
                  <c:v>21.22</c:v>
                </c:pt>
                <c:pt idx="140">
                  <c:v>21.06</c:v>
                </c:pt>
                <c:pt idx="141">
                  <c:v>20.67</c:v>
                </c:pt>
                <c:pt idx="142">
                  <c:v>20.55</c:v>
                </c:pt>
                <c:pt idx="143">
                  <c:v>20.440000000000001</c:v>
                </c:pt>
                <c:pt idx="144">
                  <c:v>20.48</c:v>
                </c:pt>
                <c:pt idx="145">
                  <c:v>21.13</c:v>
                </c:pt>
                <c:pt idx="146">
                  <c:v>21.86</c:v>
                </c:pt>
                <c:pt idx="147">
                  <c:v>21.26</c:v>
                </c:pt>
                <c:pt idx="148">
                  <c:v>20.96</c:v>
                </c:pt>
                <c:pt idx="149">
                  <c:v>20.64</c:v>
                </c:pt>
                <c:pt idx="150">
                  <c:v>20.6</c:v>
                </c:pt>
                <c:pt idx="151">
                  <c:v>20.85</c:v>
                </c:pt>
                <c:pt idx="152">
                  <c:v>21.24</c:v>
                </c:pt>
                <c:pt idx="153">
                  <c:v>21.06</c:v>
                </c:pt>
                <c:pt idx="154">
                  <c:v>20.62</c:v>
                </c:pt>
                <c:pt idx="155">
                  <c:v>20.51</c:v>
                </c:pt>
                <c:pt idx="156">
                  <c:v>20.440000000000001</c:v>
                </c:pt>
                <c:pt idx="157">
                  <c:v>20.440000000000001</c:v>
                </c:pt>
                <c:pt idx="158">
                  <c:v>21.86</c:v>
                </c:pt>
                <c:pt idx="159">
                  <c:v>21.33</c:v>
                </c:pt>
                <c:pt idx="160">
                  <c:v>20.74</c:v>
                </c:pt>
                <c:pt idx="161">
                  <c:v>20.41</c:v>
                </c:pt>
                <c:pt idx="162">
                  <c:v>20.37</c:v>
                </c:pt>
                <c:pt idx="163">
                  <c:v>20.350000000000001</c:v>
                </c:pt>
                <c:pt idx="164">
                  <c:v>20.32</c:v>
                </c:pt>
                <c:pt idx="165">
                  <c:v>21.79</c:v>
                </c:pt>
                <c:pt idx="166">
                  <c:v>21.06</c:v>
                </c:pt>
                <c:pt idx="167">
                  <c:v>20.76</c:v>
                </c:pt>
                <c:pt idx="168">
                  <c:v>20.6</c:v>
                </c:pt>
                <c:pt idx="169">
                  <c:v>20.41</c:v>
                </c:pt>
                <c:pt idx="170">
                  <c:v>21.03</c:v>
                </c:pt>
                <c:pt idx="171">
                  <c:v>20.92</c:v>
                </c:pt>
                <c:pt idx="172">
                  <c:v>20.37</c:v>
                </c:pt>
                <c:pt idx="173">
                  <c:v>20</c:v>
                </c:pt>
                <c:pt idx="174">
                  <c:v>19.82</c:v>
                </c:pt>
                <c:pt idx="175">
                  <c:v>19.73</c:v>
                </c:pt>
                <c:pt idx="176">
                  <c:v>19.8</c:v>
                </c:pt>
                <c:pt idx="177">
                  <c:v>22</c:v>
                </c:pt>
                <c:pt idx="178">
                  <c:v>21.01</c:v>
                </c:pt>
                <c:pt idx="179">
                  <c:v>20.67</c:v>
                </c:pt>
                <c:pt idx="180">
                  <c:v>20.46</c:v>
                </c:pt>
                <c:pt idx="181">
                  <c:v>20.41</c:v>
                </c:pt>
                <c:pt idx="182">
                  <c:v>20.41</c:v>
                </c:pt>
                <c:pt idx="183">
                  <c:v>20.87</c:v>
                </c:pt>
                <c:pt idx="184">
                  <c:v>21.45</c:v>
                </c:pt>
                <c:pt idx="185">
                  <c:v>21.19</c:v>
                </c:pt>
                <c:pt idx="186">
                  <c:v>20.8</c:v>
                </c:pt>
                <c:pt idx="187">
                  <c:v>20.53</c:v>
                </c:pt>
                <c:pt idx="188">
                  <c:v>20.350000000000001</c:v>
                </c:pt>
                <c:pt idx="189">
                  <c:v>21.19</c:v>
                </c:pt>
                <c:pt idx="190">
                  <c:v>20.55</c:v>
                </c:pt>
                <c:pt idx="191">
                  <c:v>20.32</c:v>
                </c:pt>
                <c:pt idx="192">
                  <c:v>20.32</c:v>
                </c:pt>
                <c:pt idx="193">
                  <c:v>21.42</c:v>
                </c:pt>
                <c:pt idx="194">
                  <c:v>21.13</c:v>
                </c:pt>
                <c:pt idx="195">
                  <c:v>21.03</c:v>
                </c:pt>
                <c:pt idx="196">
                  <c:v>20.96</c:v>
                </c:pt>
                <c:pt idx="197">
                  <c:v>20.92</c:v>
                </c:pt>
                <c:pt idx="198">
                  <c:v>20.9</c:v>
                </c:pt>
                <c:pt idx="199">
                  <c:v>20.83</c:v>
                </c:pt>
                <c:pt idx="200">
                  <c:v>20.74</c:v>
                </c:pt>
                <c:pt idx="201">
                  <c:v>20.69</c:v>
                </c:pt>
                <c:pt idx="202">
                  <c:v>21.22</c:v>
                </c:pt>
                <c:pt idx="203">
                  <c:v>21.06</c:v>
                </c:pt>
                <c:pt idx="204">
                  <c:v>21.06</c:v>
                </c:pt>
                <c:pt idx="205">
                  <c:v>21.03</c:v>
                </c:pt>
                <c:pt idx="206">
                  <c:v>21.24</c:v>
                </c:pt>
                <c:pt idx="207">
                  <c:v>21.54</c:v>
                </c:pt>
                <c:pt idx="208">
                  <c:v>22.02</c:v>
                </c:pt>
                <c:pt idx="209">
                  <c:v>22.23</c:v>
                </c:pt>
                <c:pt idx="210">
                  <c:v>21.93</c:v>
                </c:pt>
                <c:pt idx="211">
                  <c:v>21.61</c:v>
                </c:pt>
                <c:pt idx="212">
                  <c:v>20.74</c:v>
                </c:pt>
                <c:pt idx="213">
                  <c:v>20.58</c:v>
                </c:pt>
                <c:pt idx="214">
                  <c:v>20.51</c:v>
                </c:pt>
                <c:pt idx="215">
                  <c:v>20.96</c:v>
                </c:pt>
                <c:pt idx="216">
                  <c:v>20.74</c:v>
                </c:pt>
                <c:pt idx="217">
                  <c:v>20.55</c:v>
                </c:pt>
                <c:pt idx="218">
                  <c:v>20.58</c:v>
                </c:pt>
                <c:pt idx="219">
                  <c:v>20.71</c:v>
                </c:pt>
                <c:pt idx="220">
                  <c:v>20.350000000000001</c:v>
                </c:pt>
                <c:pt idx="221">
                  <c:v>20.07</c:v>
                </c:pt>
                <c:pt idx="222">
                  <c:v>19.75</c:v>
                </c:pt>
                <c:pt idx="223">
                  <c:v>19.75</c:v>
                </c:pt>
                <c:pt idx="224">
                  <c:v>19.77</c:v>
                </c:pt>
                <c:pt idx="225">
                  <c:v>19.57</c:v>
                </c:pt>
                <c:pt idx="226">
                  <c:v>18.86</c:v>
                </c:pt>
                <c:pt idx="227">
                  <c:v>18.670000000000002</c:v>
                </c:pt>
                <c:pt idx="228">
                  <c:v>18.72</c:v>
                </c:pt>
                <c:pt idx="229">
                  <c:v>18.739999999999998</c:v>
                </c:pt>
                <c:pt idx="230">
                  <c:v>18.739999999999998</c:v>
                </c:pt>
                <c:pt idx="231">
                  <c:v>18.329999999999998</c:v>
                </c:pt>
                <c:pt idx="232">
                  <c:v>18.309999999999999</c:v>
                </c:pt>
                <c:pt idx="233">
                  <c:v>18.37</c:v>
                </c:pt>
                <c:pt idx="234">
                  <c:v>18.440000000000001</c:v>
                </c:pt>
                <c:pt idx="235">
                  <c:v>18.329999999999998</c:v>
                </c:pt>
                <c:pt idx="236">
                  <c:v>18.21</c:v>
                </c:pt>
                <c:pt idx="237">
                  <c:v>18.37</c:v>
                </c:pt>
                <c:pt idx="238">
                  <c:v>18.760000000000002</c:v>
                </c:pt>
                <c:pt idx="239">
                  <c:v>18.559999999999999</c:v>
                </c:pt>
                <c:pt idx="240">
                  <c:v>18.559999999999999</c:v>
                </c:pt>
                <c:pt idx="241">
                  <c:v>18.559999999999999</c:v>
                </c:pt>
                <c:pt idx="242">
                  <c:v>18.420000000000002</c:v>
                </c:pt>
                <c:pt idx="243">
                  <c:v>18.239999999999998</c:v>
                </c:pt>
                <c:pt idx="244">
                  <c:v>18.12</c:v>
                </c:pt>
                <c:pt idx="245">
                  <c:v>18.28</c:v>
                </c:pt>
                <c:pt idx="246">
                  <c:v>18.579999999999998</c:v>
                </c:pt>
                <c:pt idx="247">
                  <c:v>18.28</c:v>
                </c:pt>
                <c:pt idx="248">
                  <c:v>18.420000000000002</c:v>
                </c:pt>
                <c:pt idx="249">
                  <c:v>18.54</c:v>
                </c:pt>
                <c:pt idx="250">
                  <c:v>18.670000000000002</c:v>
                </c:pt>
                <c:pt idx="251">
                  <c:v>18.28</c:v>
                </c:pt>
                <c:pt idx="252">
                  <c:v>18.28</c:v>
                </c:pt>
                <c:pt idx="253">
                  <c:v>18.510000000000002</c:v>
                </c:pt>
                <c:pt idx="254">
                  <c:v>18.899999999999999</c:v>
                </c:pt>
                <c:pt idx="255">
                  <c:v>18.309999999999999</c:v>
                </c:pt>
                <c:pt idx="256">
                  <c:v>17.89</c:v>
                </c:pt>
                <c:pt idx="257">
                  <c:v>17.89</c:v>
                </c:pt>
                <c:pt idx="258">
                  <c:v>18.649999999999999</c:v>
                </c:pt>
                <c:pt idx="259">
                  <c:v>18.260000000000002</c:v>
                </c:pt>
                <c:pt idx="260">
                  <c:v>17.96</c:v>
                </c:pt>
                <c:pt idx="261">
                  <c:v>18.100000000000001</c:v>
                </c:pt>
                <c:pt idx="262">
                  <c:v>18.12</c:v>
                </c:pt>
                <c:pt idx="263">
                  <c:v>17.850000000000001</c:v>
                </c:pt>
                <c:pt idx="264">
                  <c:v>17.96</c:v>
                </c:pt>
                <c:pt idx="265">
                  <c:v>17.96</c:v>
                </c:pt>
                <c:pt idx="266">
                  <c:v>17.48</c:v>
                </c:pt>
                <c:pt idx="267">
                  <c:v>17.39</c:v>
                </c:pt>
                <c:pt idx="268">
                  <c:v>17.46</c:v>
                </c:pt>
                <c:pt idx="269">
                  <c:v>17.62</c:v>
                </c:pt>
                <c:pt idx="270">
                  <c:v>17.05</c:v>
                </c:pt>
                <c:pt idx="271">
                  <c:v>17.34</c:v>
                </c:pt>
                <c:pt idx="272">
                  <c:v>17.53</c:v>
                </c:pt>
                <c:pt idx="273">
                  <c:v>17.39</c:v>
                </c:pt>
                <c:pt idx="274">
                  <c:v>17.3</c:v>
                </c:pt>
                <c:pt idx="275">
                  <c:v>17.46</c:v>
                </c:pt>
                <c:pt idx="276">
                  <c:v>17.73</c:v>
                </c:pt>
                <c:pt idx="277">
                  <c:v>17.37</c:v>
                </c:pt>
                <c:pt idx="278">
                  <c:v>17.5</c:v>
                </c:pt>
                <c:pt idx="279">
                  <c:v>17.05</c:v>
                </c:pt>
                <c:pt idx="280">
                  <c:v>16.91</c:v>
                </c:pt>
                <c:pt idx="281">
                  <c:v>16.98</c:v>
                </c:pt>
                <c:pt idx="282">
                  <c:v>17.02</c:v>
                </c:pt>
                <c:pt idx="283">
                  <c:v>16.63</c:v>
                </c:pt>
                <c:pt idx="284">
                  <c:v>16.68</c:v>
                </c:pt>
                <c:pt idx="285">
                  <c:v>16.59</c:v>
                </c:pt>
                <c:pt idx="286">
                  <c:v>16.45</c:v>
                </c:pt>
                <c:pt idx="287">
                  <c:v>16.47</c:v>
                </c:pt>
                <c:pt idx="288">
                  <c:v>16.170000000000002</c:v>
                </c:pt>
                <c:pt idx="289">
                  <c:v>16.079999999999998</c:v>
                </c:pt>
                <c:pt idx="290">
                  <c:v>15.88</c:v>
                </c:pt>
                <c:pt idx="291">
                  <c:v>15.01</c:v>
                </c:pt>
                <c:pt idx="292">
                  <c:v>15.21</c:v>
                </c:pt>
                <c:pt idx="293">
                  <c:v>15.03</c:v>
                </c:pt>
                <c:pt idx="294">
                  <c:v>14.85</c:v>
                </c:pt>
                <c:pt idx="295">
                  <c:v>14.87</c:v>
                </c:pt>
                <c:pt idx="296">
                  <c:v>14.41</c:v>
                </c:pt>
                <c:pt idx="297">
                  <c:v>14.52</c:v>
                </c:pt>
                <c:pt idx="298">
                  <c:v>14.3</c:v>
                </c:pt>
              </c:numCache>
            </c:numRef>
          </c:yVal>
          <c:smooth val="0"/>
        </c:ser>
        <c:ser>
          <c:idx val="0"/>
          <c:order val="2"/>
          <c:tx>
            <c:v>Tap 2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</c:spPr>
          </c:marker>
          <c:xVal>
            <c:numRef>
              <c:f>Sheet1!$G$4:$G$302</c:f>
              <c:numCache>
                <c:formatCode>General</c:formatCode>
                <c:ptCount val="299"/>
                <c:pt idx="0">
                  <c:v>0</c:v>
                </c:pt>
                <c:pt idx="1">
                  <c:v>3.6144578313253009E-3</c:v>
                </c:pt>
                <c:pt idx="2">
                  <c:v>7.2289156626506017E-3</c:v>
                </c:pt>
                <c:pt idx="3">
                  <c:v>1.0843373493975902E-2</c:v>
                </c:pt>
                <c:pt idx="4">
                  <c:v>1.4457831325301203E-2</c:v>
                </c:pt>
                <c:pt idx="5">
                  <c:v>1.8072289156626505E-2</c:v>
                </c:pt>
                <c:pt idx="6">
                  <c:v>2.1686746987951804E-2</c:v>
                </c:pt>
                <c:pt idx="7">
                  <c:v>2.5301204819277109E-2</c:v>
                </c:pt>
                <c:pt idx="8">
                  <c:v>2.8915662650602407E-2</c:v>
                </c:pt>
                <c:pt idx="9">
                  <c:v>3.2530120481927709E-2</c:v>
                </c:pt>
                <c:pt idx="10">
                  <c:v>3.614457831325301E-2</c:v>
                </c:pt>
                <c:pt idx="11">
                  <c:v>3.9759036144578312E-2</c:v>
                </c:pt>
                <c:pt idx="12">
                  <c:v>4.3373493975903607E-2</c:v>
                </c:pt>
                <c:pt idx="13">
                  <c:v>4.6987951807228916E-2</c:v>
                </c:pt>
                <c:pt idx="14">
                  <c:v>5.0602409638554217E-2</c:v>
                </c:pt>
                <c:pt idx="15">
                  <c:v>5.4216867469879519E-2</c:v>
                </c:pt>
                <c:pt idx="16">
                  <c:v>5.7831325301204814E-2</c:v>
                </c:pt>
                <c:pt idx="17">
                  <c:v>6.1445783132530116E-2</c:v>
                </c:pt>
                <c:pt idx="18">
                  <c:v>6.5060240963855417E-2</c:v>
                </c:pt>
                <c:pt idx="19">
                  <c:v>6.8674698795180719E-2</c:v>
                </c:pt>
                <c:pt idx="20">
                  <c:v>7.2289156626506021E-2</c:v>
                </c:pt>
                <c:pt idx="21">
                  <c:v>7.5903614457831323E-2</c:v>
                </c:pt>
                <c:pt idx="22">
                  <c:v>7.9518072289156624E-2</c:v>
                </c:pt>
                <c:pt idx="23">
                  <c:v>8.3132530120481926E-2</c:v>
                </c:pt>
                <c:pt idx="24">
                  <c:v>8.6746987951807214E-2</c:v>
                </c:pt>
                <c:pt idx="25">
                  <c:v>9.036144578313253E-2</c:v>
                </c:pt>
                <c:pt idx="26">
                  <c:v>9.3975903614457831E-2</c:v>
                </c:pt>
                <c:pt idx="27">
                  <c:v>9.7590361445783133E-2</c:v>
                </c:pt>
                <c:pt idx="28">
                  <c:v>0.10120481927710843</c:v>
                </c:pt>
                <c:pt idx="29">
                  <c:v>0.10481927710843372</c:v>
                </c:pt>
                <c:pt idx="30">
                  <c:v>0.10843373493975904</c:v>
                </c:pt>
                <c:pt idx="31">
                  <c:v>0.11204819277108433</c:v>
                </c:pt>
                <c:pt idx="32">
                  <c:v>0.11566265060240963</c:v>
                </c:pt>
                <c:pt idx="33">
                  <c:v>0.11927710843373494</c:v>
                </c:pt>
                <c:pt idx="34">
                  <c:v>0.12289156626506023</c:v>
                </c:pt>
                <c:pt idx="35">
                  <c:v>0.12650602409638553</c:v>
                </c:pt>
                <c:pt idx="36">
                  <c:v>0.13012048192771083</c:v>
                </c:pt>
                <c:pt idx="37">
                  <c:v>0.13373493975903614</c:v>
                </c:pt>
                <c:pt idx="38">
                  <c:v>0.13734939759036144</c:v>
                </c:pt>
                <c:pt idx="39">
                  <c:v>0.14096385542168674</c:v>
                </c:pt>
                <c:pt idx="40">
                  <c:v>0.14457831325301204</c:v>
                </c:pt>
                <c:pt idx="41">
                  <c:v>0.14819277108433734</c:v>
                </c:pt>
                <c:pt idx="42">
                  <c:v>0.15180722891566265</c:v>
                </c:pt>
                <c:pt idx="43">
                  <c:v>0.15542168674698795</c:v>
                </c:pt>
                <c:pt idx="44">
                  <c:v>0.15903614457831325</c:v>
                </c:pt>
                <c:pt idx="45">
                  <c:v>0.16265060240963855</c:v>
                </c:pt>
                <c:pt idx="46">
                  <c:v>0.16626506024096385</c:v>
                </c:pt>
                <c:pt idx="47">
                  <c:v>0.16987951807228915</c:v>
                </c:pt>
                <c:pt idx="48">
                  <c:v>0.17349397590361443</c:v>
                </c:pt>
                <c:pt idx="49">
                  <c:v>0.17710843373493976</c:v>
                </c:pt>
                <c:pt idx="50">
                  <c:v>0.18072289156626506</c:v>
                </c:pt>
                <c:pt idx="51">
                  <c:v>0.18433734939759036</c:v>
                </c:pt>
                <c:pt idx="52">
                  <c:v>0.18795180722891566</c:v>
                </c:pt>
                <c:pt idx="53">
                  <c:v>0.19156626506024094</c:v>
                </c:pt>
                <c:pt idx="54">
                  <c:v>0.19518072289156627</c:v>
                </c:pt>
                <c:pt idx="55">
                  <c:v>0.19879518072289157</c:v>
                </c:pt>
                <c:pt idx="56">
                  <c:v>0.20240963855421687</c:v>
                </c:pt>
                <c:pt idx="57">
                  <c:v>0.20602409638554214</c:v>
                </c:pt>
                <c:pt idx="58">
                  <c:v>0.20963855421686745</c:v>
                </c:pt>
                <c:pt idx="59">
                  <c:v>0.21325301204819277</c:v>
                </c:pt>
                <c:pt idx="60">
                  <c:v>0.21686746987951808</c:v>
                </c:pt>
                <c:pt idx="61">
                  <c:v>0.22048192771084338</c:v>
                </c:pt>
                <c:pt idx="62">
                  <c:v>0.22409638554216865</c:v>
                </c:pt>
                <c:pt idx="63">
                  <c:v>0.22771084337349395</c:v>
                </c:pt>
                <c:pt idx="64">
                  <c:v>0.23132530120481926</c:v>
                </c:pt>
                <c:pt idx="65">
                  <c:v>0.23493975903614459</c:v>
                </c:pt>
                <c:pt idx="66">
                  <c:v>0.23855421686746989</c:v>
                </c:pt>
                <c:pt idx="67">
                  <c:v>0.24216867469879516</c:v>
                </c:pt>
                <c:pt idx="68">
                  <c:v>0.24578313253012046</c:v>
                </c:pt>
                <c:pt idx="69">
                  <c:v>0.24939759036144576</c:v>
                </c:pt>
                <c:pt idx="70">
                  <c:v>0.25301204819277107</c:v>
                </c:pt>
                <c:pt idx="71">
                  <c:v>0.25662650602409637</c:v>
                </c:pt>
                <c:pt idx="72">
                  <c:v>0.26024096385542167</c:v>
                </c:pt>
                <c:pt idx="73">
                  <c:v>0.26385542168674697</c:v>
                </c:pt>
                <c:pt idx="74">
                  <c:v>0.26746987951807227</c:v>
                </c:pt>
                <c:pt idx="75">
                  <c:v>0.27108433734939757</c:v>
                </c:pt>
                <c:pt idx="76">
                  <c:v>0.27469879518072288</c:v>
                </c:pt>
                <c:pt idx="77">
                  <c:v>0.27831325301204818</c:v>
                </c:pt>
                <c:pt idx="78">
                  <c:v>0.28192771084337348</c:v>
                </c:pt>
                <c:pt idx="79">
                  <c:v>0.28554216867469878</c:v>
                </c:pt>
                <c:pt idx="80">
                  <c:v>0.28915662650602408</c:v>
                </c:pt>
                <c:pt idx="81">
                  <c:v>0.29277108433734939</c:v>
                </c:pt>
                <c:pt idx="82">
                  <c:v>0.29638554216867469</c:v>
                </c:pt>
                <c:pt idx="83">
                  <c:v>0.3</c:v>
                </c:pt>
                <c:pt idx="84">
                  <c:v>0.30361445783132529</c:v>
                </c:pt>
                <c:pt idx="85">
                  <c:v>0.30722891566265059</c:v>
                </c:pt>
                <c:pt idx="86">
                  <c:v>0.31084337349397589</c:v>
                </c:pt>
                <c:pt idx="87">
                  <c:v>0.3144578313253012</c:v>
                </c:pt>
                <c:pt idx="88">
                  <c:v>0.3180722891566265</c:v>
                </c:pt>
                <c:pt idx="89">
                  <c:v>0.3216867469879518</c:v>
                </c:pt>
                <c:pt idx="90">
                  <c:v>0.3253012048192771</c:v>
                </c:pt>
                <c:pt idx="91">
                  <c:v>0.3289156626506024</c:v>
                </c:pt>
                <c:pt idx="92">
                  <c:v>0.3325301204819277</c:v>
                </c:pt>
                <c:pt idx="93">
                  <c:v>0.33614457831325301</c:v>
                </c:pt>
                <c:pt idx="94">
                  <c:v>0.33975903614457831</c:v>
                </c:pt>
                <c:pt idx="95">
                  <c:v>0.34337349397590361</c:v>
                </c:pt>
                <c:pt idx="96">
                  <c:v>0.34698795180722886</c:v>
                </c:pt>
                <c:pt idx="97">
                  <c:v>0.35060240963855421</c:v>
                </c:pt>
                <c:pt idx="98">
                  <c:v>0.35421686746987951</c:v>
                </c:pt>
                <c:pt idx="99">
                  <c:v>0.35783132530120482</c:v>
                </c:pt>
                <c:pt idx="100">
                  <c:v>0.36144578313253012</c:v>
                </c:pt>
                <c:pt idx="101">
                  <c:v>0.36506024096385536</c:v>
                </c:pt>
                <c:pt idx="102">
                  <c:v>0.36867469879518072</c:v>
                </c:pt>
                <c:pt idx="103">
                  <c:v>0.37228915662650602</c:v>
                </c:pt>
                <c:pt idx="104">
                  <c:v>0.37590361445783133</c:v>
                </c:pt>
                <c:pt idx="105">
                  <c:v>0.37951807228915663</c:v>
                </c:pt>
                <c:pt idx="106">
                  <c:v>0.38313253012048187</c:v>
                </c:pt>
                <c:pt idx="107">
                  <c:v>0.38674698795180723</c:v>
                </c:pt>
                <c:pt idx="108">
                  <c:v>0.39036144578313253</c:v>
                </c:pt>
                <c:pt idx="109">
                  <c:v>0.39397590361445778</c:v>
                </c:pt>
                <c:pt idx="110">
                  <c:v>0.39759036144578314</c:v>
                </c:pt>
                <c:pt idx="111">
                  <c:v>0.40120481927710838</c:v>
                </c:pt>
                <c:pt idx="112">
                  <c:v>0.40481927710843374</c:v>
                </c:pt>
                <c:pt idx="113">
                  <c:v>0.40843373493975904</c:v>
                </c:pt>
                <c:pt idx="114">
                  <c:v>0.41204819277108429</c:v>
                </c:pt>
                <c:pt idx="115">
                  <c:v>0.41566265060240964</c:v>
                </c:pt>
                <c:pt idx="116">
                  <c:v>0.41927710843373489</c:v>
                </c:pt>
                <c:pt idx="117">
                  <c:v>0.42289156626506025</c:v>
                </c:pt>
                <c:pt idx="118">
                  <c:v>0.42650602409638555</c:v>
                </c:pt>
                <c:pt idx="119">
                  <c:v>0.4301204819277108</c:v>
                </c:pt>
                <c:pt idx="120">
                  <c:v>0.43373493975903615</c:v>
                </c:pt>
                <c:pt idx="121">
                  <c:v>0.4373493975903614</c:v>
                </c:pt>
                <c:pt idx="122">
                  <c:v>0.44096385542168676</c:v>
                </c:pt>
                <c:pt idx="123">
                  <c:v>0.44457831325301206</c:v>
                </c:pt>
                <c:pt idx="124">
                  <c:v>0.4481927710843373</c:v>
                </c:pt>
                <c:pt idx="125">
                  <c:v>0.45180722891566266</c:v>
                </c:pt>
                <c:pt idx="126">
                  <c:v>0.45542168674698791</c:v>
                </c:pt>
                <c:pt idx="127">
                  <c:v>0.45903614457831327</c:v>
                </c:pt>
                <c:pt idx="128">
                  <c:v>0.46265060240963851</c:v>
                </c:pt>
                <c:pt idx="129">
                  <c:v>0.46626506024096381</c:v>
                </c:pt>
                <c:pt idx="130">
                  <c:v>0.46987951807228917</c:v>
                </c:pt>
                <c:pt idx="131">
                  <c:v>0.47349397590361442</c:v>
                </c:pt>
                <c:pt idx="132">
                  <c:v>0.47710843373493977</c:v>
                </c:pt>
                <c:pt idx="133">
                  <c:v>0.48072289156626502</c:v>
                </c:pt>
                <c:pt idx="134">
                  <c:v>0.48433734939759032</c:v>
                </c:pt>
                <c:pt idx="135">
                  <c:v>0.48795180722891568</c:v>
                </c:pt>
                <c:pt idx="136">
                  <c:v>0.49156626506024093</c:v>
                </c:pt>
                <c:pt idx="137">
                  <c:v>0.49518072289156628</c:v>
                </c:pt>
                <c:pt idx="138">
                  <c:v>0.49879518072289153</c:v>
                </c:pt>
                <c:pt idx="139">
                  <c:v>0.50240963855421683</c:v>
                </c:pt>
                <c:pt idx="140">
                  <c:v>0.50602409638554213</c:v>
                </c:pt>
                <c:pt idx="141">
                  <c:v>0.50963855421686743</c:v>
                </c:pt>
                <c:pt idx="142">
                  <c:v>0.51325301204819274</c:v>
                </c:pt>
                <c:pt idx="143">
                  <c:v>0.51686746987951804</c:v>
                </c:pt>
                <c:pt idx="144">
                  <c:v>0.52048192771084334</c:v>
                </c:pt>
                <c:pt idx="145">
                  <c:v>0.52409638554216864</c:v>
                </c:pt>
                <c:pt idx="146">
                  <c:v>0.52771084337349394</c:v>
                </c:pt>
                <c:pt idx="147">
                  <c:v>0.53132530120481924</c:v>
                </c:pt>
                <c:pt idx="148">
                  <c:v>0.53493975903614455</c:v>
                </c:pt>
                <c:pt idx="149">
                  <c:v>0.53855421686746985</c:v>
                </c:pt>
                <c:pt idx="150">
                  <c:v>0.54216867469879515</c:v>
                </c:pt>
                <c:pt idx="151">
                  <c:v>0.54578313253012045</c:v>
                </c:pt>
                <c:pt idx="152">
                  <c:v>0.54939759036144575</c:v>
                </c:pt>
                <c:pt idx="153">
                  <c:v>0.55301204819277106</c:v>
                </c:pt>
                <c:pt idx="154">
                  <c:v>0.55662650602409636</c:v>
                </c:pt>
                <c:pt idx="155">
                  <c:v>0.56024096385542166</c:v>
                </c:pt>
                <c:pt idx="156">
                  <c:v>0.56385542168674696</c:v>
                </c:pt>
                <c:pt idx="157">
                  <c:v>0.56746987951807226</c:v>
                </c:pt>
                <c:pt idx="158">
                  <c:v>0.57108433734939756</c:v>
                </c:pt>
                <c:pt idx="159">
                  <c:v>0.57469879518072287</c:v>
                </c:pt>
                <c:pt idx="160">
                  <c:v>0.57831325301204817</c:v>
                </c:pt>
                <c:pt idx="161">
                  <c:v>0.58192771084337347</c:v>
                </c:pt>
                <c:pt idx="162">
                  <c:v>0.58554216867469877</c:v>
                </c:pt>
                <c:pt idx="163">
                  <c:v>0.58915662650602407</c:v>
                </c:pt>
                <c:pt idx="164">
                  <c:v>0.59277108433734937</c:v>
                </c:pt>
                <c:pt idx="165">
                  <c:v>0.59638554216867468</c:v>
                </c:pt>
                <c:pt idx="166">
                  <c:v>0.6</c:v>
                </c:pt>
                <c:pt idx="167">
                  <c:v>0.60361445783132528</c:v>
                </c:pt>
                <c:pt idx="168">
                  <c:v>0.60722891566265058</c:v>
                </c:pt>
                <c:pt idx="169">
                  <c:v>0.61084337349397588</c:v>
                </c:pt>
                <c:pt idx="170">
                  <c:v>0.61445783132530118</c:v>
                </c:pt>
                <c:pt idx="171">
                  <c:v>0.61807228915662649</c:v>
                </c:pt>
                <c:pt idx="172">
                  <c:v>0.62168674698795179</c:v>
                </c:pt>
                <c:pt idx="173">
                  <c:v>0.62530120481927709</c:v>
                </c:pt>
                <c:pt idx="174">
                  <c:v>0.62891566265060239</c:v>
                </c:pt>
                <c:pt idx="175">
                  <c:v>0.63253012048192769</c:v>
                </c:pt>
                <c:pt idx="176">
                  <c:v>0.636144578313253</c:v>
                </c:pt>
                <c:pt idx="177">
                  <c:v>0.6397590361445783</c:v>
                </c:pt>
                <c:pt idx="178">
                  <c:v>0.6433734939759036</c:v>
                </c:pt>
                <c:pt idx="179">
                  <c:v>0.6469879518072289</c:v>
                </c:pt>
                <c:pt idx="180">
                  <c:v>0.6506024096385542</c:v>
                </c:pt>
                <c:pt idx="181">
                  <c:v>0.6542168674698795</c:v>
                </c:pt>
                <c:pt idx="182">
                  <c:v>0.65783132530120481</c:v>
                </c:pt>
                <c:pt idx="183">
                  <c:v>0.66144578313253011</c:v>
                </c:pt>
                <c:pt idx="184">
                  <c:v>0.66506024096385541</c:v>
                </c:pt>
                <c:pt idx="185">
                  <c:v>0.66867469879518071</c:v>
                </c:pt>
                <c:pt idx="186">
                  <c:v>0.67228915662650601</c:v>
                </c:pt>
                <c:pt idx="187">
                  <c:v>0.67590361445783131</c:v>
                </c:pt>
                <c:pt idx="188">
                  <c:v>0.67951807228915662</c:v>
                </c:pt>
                <c:pt idx="189">
                  <c:v>0.68313253012048192</c:v>
                </c:pt>
                <c:pt idx="190">
                  <c:v>0.68674698795180722</c:v>
                </c:pt>
                <c:pt idx="191">
                  <c:v>0.69036144578313252</c:v>
                </c:pt>
                <c:pt idx="192">
                  <c:v>0.69397590361445771</c:v>
                </c:pt>
                <c:pt idx="193">
                  <c:v>0.69759036144578312</c:v>
                </c:pt>
                <c:pt idx="194">
                  <c:v>0.70120481927710843</c:v>
                </c:pt>
                <c:pt idx="195">
                  <c:v>0.70481927710843373</c:v>
                </c:pt>
                <c:pt idx="196">
                  <c:v>0.70843373493975903</c:v>
                </c:pt>
                <c:pt idx="197">
                  <c:v>0.71204819277108422</c:v>
                </c:pt>
                <c:pt idx="198">
                  <c:v>0.71566265060240963</c:v>
                </c:pt>
                <c:pt idx="199">
                  <c:v>0.71927710843373494</c:v>
                </c:pt>
                <c:pt idx="200">
                  <c:v>0.72289156626506024</c:v>
                </c:pt>
                <c:pt idx="201">
                  <c:v>0.72650602409638554</c:v>
                </c:pt>
                <c:pt idx="202">
                  <c:v>0.73012048192771073</c:v>
                </c:pt>
                <c:pt idx="203">
                  <c:v>0.73373493975903614</c:v>
                </c:pt>
                <c:pt idx="204">
                  <c:v>0.73734939759036144</c:v>
                </c:pt>
                <c:pt idx="205">
                  <c:v>0.74096385542168675</c:v>
                </c:pt>
                <c:pt idx="206">
                  <c:v>0.74457831325301205</c:v>
                </c:pt>
                <c:pt idx="207">
                  <c:v>0.74819277108433724</c:v>
                </c:pt>
                <c:pt idx="208">
                  <c:v>0.75180722891566265</c:v>
                </c:pt>
                <c:pt idx="209">
                  <c:v>0.75542168674698795</c:v>
                </c:pt>
                <c:pt idx="210">
                  <c:v>0.75903614457831325</c:v>
                </c:pt>
                <c:pt idx="211">
                  <c:v>0.76265060240963856</c:v>
                </c:pt>
                <c:pt idx="212">
                  <c:v>0.76626506024096375</c:v>
                </c:pt>
                <c:pt idx="213">
                  <c:v>0.76987951807228916</c:v>
                </c:pt>
                <c:pt idx="214">
                  <c:v>0.77349397590361446</c:v>
                </c:pt>
                <c:pt idx="215">
                  <c:v>0.77710843373493976</c:v>
                </c:pt>
                <c:pt idx="216">
                  <c:v>0.78072289156626506</c:v>
                </c:pt>
                <c:pt idx="217">
                  <c:v>0.78433734939759026</c:v>
                </c:pt>
                <c:pt idx="218">
                  <c:v>0.78795180722891556</c:v>
                </c:pt>
                <c:pt idx="219">
                  <c:v>0.79156626506024097</c:v>
                </c:pt>
                <c:pt idx="220">
                  <c:v>0.79518072289156627</c:v>
                </c:pt>
                <c:pt idx="221">
                  <c:v>0.79879518072289157</c:v>
                </c:pt>
                <c:pt idx="222">
                  <c:v>0.80240963855421676</c:v>
                </c:pt>
                <c:pt idx="223">
                  <c:v>0.80602409638554207</c:v>
                </c:pt>
                <c:pt idx="224">
                  <c:v>0.80963855421686748</c:v>
                </c:pt>
                <c:pt idx="225">
                  <c:v>0.81325301204819278</c:v>
                </c:pt>
                <c:pt idx="226">
                  <c:v>0.81686746987951808</c:v>
                </c:pt>
                <c:pt idx="227">
                  <c:v>0.82048192771084327</c:v>
                </c:pt>
                <c:pt idx="228">
                  <c:v>0.82409638554216857</c:v>
                </c:pt>
                <c:pt idx="229">
                  <c:v>0.82771084337349399</c:v>
                </c:pt>
                <c:pt idx="230">
                  <c:v>0.83132530120481929</c:v>
                </c:pt>
                <c:pt idx="231">
                  <c:v>0.83493975903614459</c:v>
                </c:pt>
                <c:pt idx="232">
                  <c:v>0.83855421686746978</c:v>
                </c:pt>
                <c:pt idx="233">
                  <c:v>0.84216867469879508</c:v>
                </c:pt>
                <c:pt idx="234">
                  <c:v>0.8457831325301205</c:v>
                </c:pt>
                <c:pt idx="235">
                  <c:v>0.8493975903614458</c:v>
                </c:pt>
                <c:pt idx="236">
                  <c:v>0.8530120481927711</c:v>
                </c:pt>
                <c:pt idx="237">
                  <c:v>0.85662650602409629</c:v>
                </c:pt>
                <c:pt idx="238">
                  <c:v>0.86024096385542159</c:v>
                </c:pt>
                <c:pt idx="239">
                  <c:v>0.863855421686747</c:v>
                </c:pt>
                <c:pt idx="240">
                  <c:v>0.86746987951807231</c:v>
                </c:pt>
                <c:pt idx="241">
                  <c:v>0.87108433734939761</c:v>
                </c:pt>
                <c:pt idx="242">
                  <c:v>0.8746987951807228</c:v>
                </c:pt>
                <c:pt idx="243">
                  <c:v>0.8783132530120481</c:v>
                </c:pt>
                <c:pt idx="244">
                  <c:v>0.88192771084337351</c:v>
                </c:pt>
                <c:pt idx="245">
                  <c:v>0.88554216867469882</c:v>
                </c:pt>
                <c:pt idx="246">
                  <c:v>0.88915662650602412</c:v>
                </c:pt>
                <c:pt idx="247">
                  <c:v>0.89277108433734931</c:v>
                </c:pt>
                <c:pt idx="248">
                  <c:v>0.89638554216867461</c:v>
                </c:pt>
                <c:pt idx="249">
                  <c:v>0.9</c:v>
                </c:pt>
                <c:pt idx="250">
                  <c:v>0.90361445783132532</c:v>
                </c:pt>
                <c:pt idx="251">
                  <c:v>0.90722891566265051</c:v>
                </c:pt>
                <c:pt idx="252">
                  <c:v>0.91084337349397582</c:v>
                </c:pt>
                <c:pt idx="253">
                  <c:v>0.91445783132530112</c:v>
                </c:pt>
                <c:pt idx="254">
                  <c:v>0.91807228915662653</c:v>
                </c:pt>
                <c:pt idx="255">
                  <c:v>0.92168674698795183</c:v>
                </c:pt>
                <c:pt idx="256">
                  <c:v>0.92530120481927702</c:v>
                </c:pt>
                <c:pt idx="257">
                  <c:v>0.92891566265060233</c:v>
                </c:pt>
                <c:pt idx="258">
                  <c:v>0.93253012048192763</c:v>
                </c:pt>
                <c:pt idx="259">
                  <c:v>0.93614457831325304</c:v>
                </c:pt>
                <c:pt idx="260">
                  <c:v>0.93975903614457834</c:v>
                </c:pt>
                <c:pt idx="261">
                  <c:v>0.94337349397590353</c:v>
                </c:pt>
                <c:pt idx="262">
                  <c:v>0.94698795180722883</c:v>
                </c:pt>
                <c:pt idx="263">
                  <c:v>0.95060240963855414</c:v>
                </c:pt>
                <c:pt idx="264">
                  <c:v>0.95421686746987955</c:v>
                </c:pt>
                <c:pt idx="265">
                  <c:v>0.95783132530120485</c:v>
                </c:pt>
                <c:pt idx="266">
                  <c:v>0.96144578313253004</c:v>
                </c:pt>
                <c:pt idx="267">
                  <c:v>0.96506024096385534</c:v>
                </c:pt>
                <c:pt idx="268">
                  <c:v>0.96867469879518064</c:v>
                </c:pt>
                <c:pt idx="269">
                  <c:v>0.97228915662650606</c:v>
                </c:pt>
                <c:pt idx="270">
                  <c:v>0.97590361445783136</c:v>
                </c:pt>
                <c:pt idx="271">
                  <c:v>0.97951807228915655</c:v>
                </c:pt>
                <c:pt idx="272">
                  <c:v>0.98313253012048185</c:v>
                </c:pt>
                <c:pt idx="273">
                  <c:v>0.98674698795180715</c:v>
                </c:pt>
                <c:pt idx="274">
                  <c:v>0.99036144578313257</c:v>
                </c:pt>
                <c:pt idx="275">
                  <c:v>0.99397590361445787</c:v>
                </c:pt>
                <c:pt idx="276">
                  <c:v>0.99759036144578306</c:v>
                </c:pt>
                <c:pt idx="277">
                  <c:v>1.0012048192771084</c:v>
                </c:pt>
                <c:pt idx="278">
                  <c:v>1.0048192771084337</c:v>
                </c:pt>
                <c:pt idx="279">
                  <c:v>1.008433734939759</c:v>
                </c:pt>
                <c:pt idx="280">
                  <c:v>1.0120481927710843</c:v>
                </c:pt>
                <c:pt idx="281">
                  <c:v>1.0156626506024096</c:v>
                </c:pt>
                <c:pt idx="282">
                  <c:v>1.0192771084337349</c:v>
                </c:pt>
                <c:pt idx="283">
                  <c:v>1.0228915662650602</c:v>
                </c:pt>
                <c:pt idx="284">
                  <c:v>1.0265060240963855</c:v>
                </c:pt>
                <c:pt idx="285">
                  <c:v>1.0301204819277108</c:v>
                </c:pt>
                <c:pt idx="286">
                  <c:v>1.0337349397590361</c:v>
                </c:pt>
                <c:pt idx="287">
                  <c:v>1.0373493975903614</c:v>
                </c:pt>
                <c:pt idx="288">
                  <c:v>1.0409638554216867</c:v>
                </c:pt>
                <c:pt idx="289">
                  <c:v>1.044578313253012</c:v>
                </c:pt>
                <c:pt idx="290">
                  <c:v>1.0481927710843373</c:v>
                </c:pt>
                <c:pt idx="291">
                  <c:v>1.0518072289156626</c:v>
                </c:pt>
                <c:pt idx="292">
                  <c:v>1.0554216867469879</c:v>
                </c:pt>
                <c:pt idx="293">
                  <c:v>1.0590361445783132</c:v>
                </c:pt>
                <c:pt idx="294">
                  <c:v>1.0626506024096385</c:v>
                </c:pt>
                <c:pt idx="295">
                  <c:v>1.0662650602409638</c:v>
                </c:pt>
                <c:pt idx="296">
                  <c:v>1.0698795180722891</c:v>
                </c:pt>
                <c:pt idx="297">
                  <c:v>1.0734939759036144</c:v>
                </c:pt>
                <c:pt idx="298">
                  <c:v>1.0771084337349397</c:v>
                </c:pt>
              </c:numCache>
            </c:numRef>
          </c:xVal>
          <c:yVal>
            <c:numRef>
              <c:f>Sheet1!$C$4:$C$302</c:f>
              <c:numCache>
                <c:formatCode>General</c:formatCode>
                <c:ptCount val="299"/>
                <c:pt idx="0">
                  <c:v>8.2200000000000006</c:v>
                </c:pt>
                <c:pt idx="1">
                  <c:v>10.16</c:v>
                </c:pt>
                <c:pt idx="2">
                  <c:v>10.8</c:v>
                </c:pt>
                <c:pt idx="3">
                  <c:v>10.62</c:v>
                </c:pt>
                <c:pt idx="4">
                  <c:v>10.71</c:v>
                </c:pt>
                <c:pt idx="5">
                  <c:v>11.31</c:v>
                </c:pt>
                <c:pt idx="6">
                  <c:v>10.8</c:v>
                </c:pt>
                <c:pt idx="7">
                  <c:v>11.19</c:v>
                </c:pt>
                <c:pt idx="8">
                  <c:v>10.96</c:v>
                </c:pt>
                <c:pt idx="9">
                  <c:v>10.85</c:v>
                </c:pt>
                <c:pt idx="10">
                  <c:v>10.68</c:v>
                </c:pt>
                <c:pt idx="11">
                  <c:v>10.74</c:v>
                </c:pt>
                <c:pt idx="12">
                  <c:v>10.82</c:v>
                </c:pt>
                <c:pt idx="13">
                  <c:v>11.15</c:v>
                </c:pt>
                <c:pt idx="14">
                  <c:v>11.19</c:v>
                </c:pt>
                <c:pt idx="15">
                  <c:v>11</c:v>
                </c:pt>
                <c:pt idx="16">
                  <c:v>10.72</c:v>
                </c:pt>
                <c:pt idx="17">
                  <c:v>10.78</c:v>
                </c:pt>
                <c:pt idx="18">
                  <c:v>10.87</c:v>
                </c:pt>
                <c:pt idx="19">
                  <c:v>10.84</c:v>
                </c:pt>
                <c:pt idx="20">
                  <c:v>10.86</c:v>
                </c:pt>
                <c:pt idx="21">
                  <c:v>10.89</c:v>
                </c:pt>
                <c:pt idx="22">
                  <c:v>10.65</c:v>
                </c:pt>
                <c:pt idx="23">
                  <c:v>10.91</c:v>
                </c:pt>
                <c:pt idx="24">
                  <c:v>11.18</c:v>
                </c:pt>
                <c:pt idx="25">
                  <c:v>10.62</c:v>
                </c:pt>
                <c:pt idx="26">
                  <c:v>10.77</c:v>
                </c:pt>
                <c:pt idx="27">
                  <c:v>10.76</c:v>
                </c:pt>
                <c:pt idx="28">
                  <c:v>10.66</c:v>
                </c:pt>
                <c:pt idx="29">
                  <c:v>10.71</c:v>
                </c:pt>
                <c:pt idx="30">
                  <c:v>10.88</c:v>
                </c:pt>
                <c:pt idx="31">
                  <c:v>10.98</c:v>
                </c:pt>
                <c:pt idx="32">
                  <c:v>11.05</c:v>
                </c:pt>
                <c:pt idx="33">
                  <c:v>11.14</c:v>
                </c:pt>
                <c:pt idx="34">
                  <c:v>11.28</c:v>
                </c:pt>
                <c:pt idx="35">
                  <c:v>11.43</c:v>
                </c:pt>
                <c:pt idx="36">
                  <c:v>11.62</c:v>
                </c:pt>
                <c:pt idx="37">
                  <c:v>11.84</c:v>
                </c:pt>
                <c:pt idx="38">
                  <c:v>12.09</c:v>
                </c:pt>
                <c:pt idx="39">
                  <c:v>12.33</c:v>
                </c:pt>
                <c:pt idx="40">
                  <c:v>12.59</c:v>
                </c:pt>
                <c:pt idx="41">
                  <c:v>12.83</c:v>
                </c:pt>
                <c:pt idx="42">
                  <c:v>13.1</c:v>
                </c:pt>
                <c:pt idx="43">
                  <c:v>13.39</c:v>
                </c:pt>
                <c:pt idx="44">
                  <c:v>13.66</c:v>
                </c:pt>
                <c:pt idx="45">
                  <c:v>13.97</c:v>
                </c:pt>
                <c:pt idx="46">
                  <c:v>14.26</c:v>
                </c:pt>
                <c:pt idx="47">
                  <c:v>14.55</c:v>
                </c:pt>
                <c:pt idx="48">
                  <c:v>14.86</c:v>
                </c:pt>
                <c:pt idx="49">
                  <c:v>15.21</c:v>
                </c:pt>
                <c:pt idx="50">
                  <c:v>15.62</c:v>
                </c:pt>
                <c:pt idx="51">
                  <c:v>16.3</c:v>
                </c:pt>
                <c:pt idx="52">
                  <c:v>16.75</c:v>
                </c:pt>
                <c:pt idx="53">
                  <c:v>16.989999999999998</c:v>
                </c:pt>
                <c:pt idx="54">
                  <c:v>17.21</c:v>
                </c:pt>
                <c:pt idx="55">
                  <c:v>17.39</c:v>
                </c:pt>
                <c:pt idx="56">
                  <c:v>17.59</c:v>
                </c:pt>
                <c:pt idx="57">
                  <c:v>17.760000000000002</c:v>
                </c:pt>
                <c:pt idx="58">
                  <c:v>17.829999999999998</c:v>
                </c:pt>
                <c:pt idx="59">
                  <c:v>17.84</c:v>
                </c:pt>
                <c:pt idx="60">
                  <c:v>17.809999999999999</c:v>
                </c:pt>
                <c:pt idx="61">
                  <c:v>17.7</c:v>
                </c:pt>
                <c:pt idx="62">
                  <c:v>17.5</c:v>
                </c:pt>
                <c:pt idx="63">
                  <c:v>17.25</c:v>
                </c:pt>
                <c:pt idx="64">
                  <c:v>16.920000000000002</c:v>
                </c:pt>
                <c:pt idx="65">
                  <c:v>16.559999999999999</c:v>
                </c:pt>
                <c:pt idx="66">
                  <c:v>16.13</c:v>
                </c:pt>
                <c:pt idx="67">
                  <c:v>15.75</c:v>
                </c:pt>
                <c:pt idx="68">
                  <c:v>15.39</c:v>
                </c:pt>
                <c:pt idx="69">
                  <c:v>15.19</c:v>
                </c:pt>
                <c:pt idx="70">
                  <c:v>15.01</c:v>
                </c:pt>
                <c:pt idx="71">
                  <c:v>14.77</c:v>
                </c:pt>
                <c:pt idx="72">
                  <c:v>14.52</c:v>
                </c:pt>
                <c:pt idx="73">
                  <c:v>14.3</c:v>
                </c:pt>
                <c:pt idx="74">
                  <c:v>14.18</c:v>
                </c:pt>
                <c:pt idx="75">
                  <c:v>14.12</c:v>
                </c:pt>
                <c:pt idx="76">
                  <c:v>14.05</c:v>
                </c:pt>
                <c:pt idx="77">
                  <c:v>14</c:v>
                </c:pt>
                <c:pt idx="78">
                  <c:v>13.96</c:v>
                </c:pt>
                <c:pt idx="79">
                  <c:v>13.93</c:v>
                </c:pt>
                <c:pt idx="80">
                  <c:v>13.87</c:v>
                </c:pt>
                <c:pt idx="81">
                  <c:v>13.77</c:v>
                </c:pt>
                <c:pt idx="82">
                  <c:v>13.72</c:v>
                </c:pt>
                <c:pt idx="83">
                  <c:v>13.76</c:v>
                </c:pt>
                <c:pt idx="84">
                  <c:v>13.79</c:v>
                </c:pt>
                <c:pt idx="85">
                  <c:v>13.72</c:v>
                </c:pt>
                <c:pt idx="86">
                  <c:v>13.67</c:v>
                </c:pt>
                <c:pt idx="87">
                  <c:v>13.89</c:v>
                </c:pt>
                <c:pt idx="88">
                  <c:v>14.09</c:v>
                </c:pt>
                <c:pt idx="89">
                  <c:v>14.36</c:v>
                </c:pt>
                <c:pt idx="90">
                  <c:v>14.5</c:v>
                </c:pt>
                <c:pt idx="91">
                  <c:v>14.56</c:v>
                </c:pt>
                <c:pt idx="92">
                  <c:v>14.55</c:v>
                </c:pt>
                <c:pt idx="93">
                  <c:v>14.52</c:v>
                </c:pt>
                <c:pt idx="94">
                  <c:v>14.49</c:v>
                </c:pt>
                <c:pt idx="95">
                  <c:v>14.47</c:v>
                </c:pt>
                <c:pt idx="96">
                  <c:v>14.46</c:v>
                </c:pt>
                <c:pt idx="97">
                  <c:v>14.41</c:v>
                </c:pt>
                <c:pt idx="98">
                  <c:v>14.28</c:v>
                </c:pt>
                <c:pt idx="99">
                  <c:v>14.15</c:v>
                </c:pt>
                <c:pt idx="100">
                  <c:v>14.11</c:v>
                </c:pt>
                <c:pt idx="101">
                  <c:v>14.09</c:v>
                </c:pt>
                <c:pt idx="102">
                  <c:v>14.03</c:v>
                </c:pt>
                <c:pt idx="103">
                  <c:v>13.95</c:v>
                </c:pt>
                <c:pt idx="104">
                  <c:v>13.94</c:v>
                </c:pt>
                <c:pt idx="105">
                  <c:v>13.99</c:v>
                </c:pt>
                <c:pt idx="106">
                  <c:v>14.01</c:v>
                </c:pt>
                <c:pt idx="107">
                  <c:v>14.07</c:v>
                </c:pt>
                <c:pt idx="108">
                  <c:v>14.18</c:v>
                </c:pt>
                <c:pt idx="109">
                  <c:v>14.3</c:v>
                </c:pt>
                <c:pt idx="110">
                  <c:v>14.33</c:v>
                </c:pt>
                <c:pt idx="111">
                  <c:v>14.34</c:v>
                </c:pt>
                <c:pt idx="112">
                  <c:v>14.33</c:v>
                </c:pt>
                <c:pt idx="113">
                  <c:v>14.23</c:v>
                </c:pt>
                <c:pt idx="114">
                  <c:v>13.87</c:v>
                </c:pt>
                <c:pt idx="115">
                  <c:v>13.71</c:v>
                </c:pt>
                <c:pt idx="116">
                  <c:v>13.71</c:v>
                </c:pt>
                <c:pt idx="117">
                  <c:v>13.82</c:v>
                </c:pt>
                <c:pt idx="118">
                  <c:v>13.97</c:v>
                </c:pt>
                <c:pt idx="119">
                  <c:v>13.97</c:v>
                </c:pt>
                <c:pt idx="120">
                  <c:v>13.82</c:v>
                </c:pt>
                <c:pt idx="121">
                  <c:v>13.74</c:v>
                </c:pt>
                <c:pt idx="122">
                  <c:v>13.75</c:v>
                </c:pt>
                <c:pt idx="123">
                  <c:v>13.84</c:v>
                </c:pt>
                <c:pt idx="124">
                  <c:v>13.93</c:v>
                </c:pt>
                <c:pt idx="125">
                  <c:v>14.01</c:v>
                </c:pt>
                <c:pt idx="126">
                  <c:v>14.02</c:v>
                </c:pt>
                <c:pt idx="127">
                  <c:v>14.01</c:v>
                </c:pt>
                <c:pt idx="128">
                  <c:v>14.02</c:v>
                </c:pt>
                <c:pt idx="129">
                  <c:v>13.96</c:v>
                </c:pt>
                <c:pt idx="130">
                  <c:v>13.91</c:v>
                </c:pt>
                <c:pt idx="131">
                  <c:v>13.85</c:v>
                </c:pt>
                <c:pt idx="132">
                  <c:v>13.66</c:v>
                </c:pt>
                <c:pt idx="133">
                  <c:v>13.71</c:v>
                </c:pt>
                <c:pt idx="134">
                  <c:v>13.81</c:v>
                </c:pt>
                <c:pt idx="135">
                  <c:v>13.86</c:v>
                </c:pt>
                <c:pt idx="136">
                  <c:v>13.92</c:v>
                </c:pt>
                <c:pt idx="137">
                  <c:v>14.04</c:v>
                </c:pt>
                <c:pt idx="138">
                  <c:v>14.18</c:v>
                </c:pt>
                <c:pt idx="139">
                  <c:v>14.36</c:v>
                </c:pt>
                <c:pt idx="140">
                  <c:v>14.47</c:v>
                </c:pt>
                <c:pt idx="141">
                  <c:v>14.52</c:v>
                </c:pt>
                <c:pt idx="142">
                  <c:v>14.55</c:v>
                </c:pt>
                <c:pt idx="143">
                  <c:v>14.59</c:v>
                </c:pt>
                <c:pt idx="144">
                  <c:v>14.64</c:v>
                </c:pt>
                <c:pt idx="145">
                  <c:v>14.73</c:v>
                </c:pt>
                <c:pt idx="146">
                  <c:v>15.11</c:v>
                </c:pt>
                <c:pt idx="147">
                  <c:v>15.32</c:v>
                </c:pt>
                <c:pt idx="148">
                  <c:v>15.34</c:v>
                </c:pt>
                <c:pt idx="149">
                  <c:v>15.31</c:v>
                </c:pt>
                <c:pt idx="150">
                  <c:v>15.3</c:v>
                </c:pt>
                <c:pt idx="151">
                  <c:v>15.33</c:v>
                </c:pt>
                <c:pt idx="152">
                  <c:v>15.4</c:v>
                </c:pt>
                <c:pt idx="153">
                  <c:v>15.57</c:v>
                </c:pt>
                <c:pt idx="154">
                  <c:v>15.65</c:v>
                </c:pt>
                <c:pt idx="155">
                  <c:v>15.69</c:v>
                </c:pt>
                <c:pt idx="156">
                  <c:v>15.71</c:v>
                </c:pt>
                <c:pt idx="157">
                  <c:v>15.74</c:v>
                </c:pt>
                <c:pt idx="158">
                  <c:v>16.02</c:v>
                </c:pt>
                <c:pt idx="159">
                  <c:v>16.309999999999999</c:v>
                </c:pt>
                <c:pt idx="160">
                  <c:v>16.25</c:v>
                </c:pt>
                <c:pt idx="161">
                  <c:v>16.16</c:v>
                </c:pt>
                <c:pt idx="162">
                  <c:v>16.07</c:v>
                </c:pt>
                <c:pt idx="163">
                  <c:v>16</c:v>
                </c:pt>
                <c:pt idx="164">
                  <c:v>15.96</c:v>
                </c:pt>
                <c:pt idx="165">
                  <c:v>16.09</c:v>
                </c:pt>
                <c:pt idx="166">
                  <c:v>16.329999999999998</c:v>
                </c:pt>
                <c:pt idx="167">
                  <c:v>16.27</c:v>
                </c:pt>
                <c:pt idx="168">
                  <c:v>16.190000000000001</c:v>
                </c:pt>
                <c:pt idx="169">
                  <c:v>16.12</c:v>
                </c:pt>
                <c:pt idx="170">
                  <c:v>16.13</c:v>
                </c:pt>
                <c:pt idx="171">
                  <c:v>16.29</c:v>
                </c:pt>
                <c:pt idx="172">
                  <c:v>16.28</c:v>
                </c:pt>
                <c:pt idx="173">
                  <c:v>16.21</c:v>
                </c:pt>
                <c:pt idx="174">
                  <c:v>16.14</c:v>
                </c:pt>
                <c:pt idx="175">
                  <c:v>16.079999999999998</c:v>
                </c:pt>
                <c:pt idx="176">
                  <c:v>16.010000000000002</c:v>
                </c:pt>
                <c:pt idx="177">
                  <c:v>16.09</c:v>
                </c:pt>
                <c:pt idx="178">
                  <c:v>16.190000000000001</c:v>
                </c:pt>
                <c:pt idx="179">
                  <c:v>16.149999999999999</c:v>
                </c:pt>
                <c:pt idx="180">
                  <c:v>16.07</c:v>
                </c:pt>
                <c:pt idx="181">
                  <c:v>15.98</c:v>
                </c:pt>
                <c:pt idx="182">
                  <c:v>15.88</c:v>
                </c:pt>
                <c:pt idx="183">
                  <c:v>15.84</c:v>
                </c:pt>
                <c:pt idx="184">
                  <c:v>16.04</c:v>
                </c:pt>
                <c:pt idx="185">
                  <c:v>16.059999999999999</c:v>
                </c:pt>
                <c:pt idx="186">
                  <c:v>16</c:v>
                </c:pt>
                <c:pt idx="187">
                  <c:v>15.95</c:v>
                </c:pt>
                <c:pt idx="188">
                  <c:v>15.93</c:v>
                </c:pt>
                <c:pt idx="189">
                  <c:v>16.25</c:v>
                </c:pt>
                <c:pt idx="190">
                  <c:v>16.38</c:v>
                </c:pt>
                <c:pt idx="191">
                  <c:v>16.41</c:v>
                </c:pt>
                <c:pt idx="192">
                  <c:v>16.399999999999999</c:v>
                </c:pt>
                <c:pt idx="193">
                  <c:v>16.45</c:v>
                </c:pt>
                <c:pt idx="194">
                  <c:v>16.5</c:v>
                </c:pt>
                <c:pt idx="195">
                  <c:v>16.489999999999998</c:v>
                </c:pt>
                <c:pt idx="196">
                  <c:v>16.47</c:v>
                </c:pt>
                <c:pt idx="197">
                  <c:v>16.47</c:v>
                </c:pt>
                <c:pt idx="198">
                  <c:v>16.48</c:v>
                </c:pt>
                <c:pt idx="199">
                  <c:v>16.54</c:v>
                </c:pt>
                <c:pt idx="200">
                  <c:v>16.62</c:v>
                </c:pt>
                <c:pt idx="201">
                  <c:v>16.72</c:v>
                </c:pt>
                <c:pt idx="202">
                  <c:v>16.809999999999999</c:v>
                </c:pt>
                <c:pt idx="203">
                  <c:v>16.84</c:v>
                </c:pt>
                <c:pt idx="204">
                  <c:v>16.89</c:v>
                </c:pt>
                <c:pt idx="205">
                  <c:v>16.71</c:v>
                </c:pt>
                <c:pt idx="206">
                  <c:v>16.61</c:v>
                </c:pt>
                <c:pt idx="207">
                  <c:v>16.600000000000001</c:v>
                </c:pt>
                <c:pt idx="208">
                  <c:v>16.68</c:v>
                </c:pt>
                <c:pt idx="209">
                  <c:v>17.010000000000002</c:v>
                </c:pt>
                <c:pt idx="210">
                  <c:v>17.09</c:v>
                </c:pt>
                <c:pt idx="211">
                  <c:v>17.079999999999998</c:v>
                </c:pt>
                <c:pt idx="212">
                  <c:v>17.77</c:v>
                </c:pt>
                <c:pt idx="213">
                  <c:v>17.57</c:v>
                </c:pt>
                <c:pt idx="214">
                  <c:v>17.55</c:v>
                </c:pt>
                <c:pt idx="215">
                  <c:v>17.63</c:v>
                </c:pt>
                <c:pt idx="216">
                  <c:v>17.63</c:v>
                </c:pt>
                <c:pt idx="217">
                  <c:v>17.66</c:v>
                </c:pt>
                <c:pt idx="218">
                  <c:v>17.600000000000001</c:v>
                </c:pt>
                <c:pt idx="219">
                  <c:v>17.59</c:v>
                </c:pt>
                <c:pt idx="220">
                  <c:v>17.489999999999998</c:v>
                </c:pt>
                <c:pt idx="221">
                  <c:v>17.39</c:v>
                </c:pt>
                <c:pt idx="222">
                  <c:v>17.399999999999999</c:v>
                </c:pt>
                <c:pt idx="223">
                  <c:v>17.46</c:v>
                </c:pt>
                <c:pt idx="224">
                  <c:v>17.48</c:v>
                </c:pt>
                <c:pt idx="225">
                  <c:v>17.079999999999998</c:v>
                </c:pt>
                <c:pt idx="226">
                  <c:v>15.23</c:v>
                </c:pt>
                <c:pt idx="227">
                  <c:v>15.79</c:v>
                </c:pt>
                <c:pt idx="228">
                  <c:v>16.2</c:v>
                </c:pt>
                <c:pt idx="229">
                  <c:v>16.3</c:v>
                </c:pt>
                <c:pt idx="230">
                  <c:v>15.79</c:v>
                </c:pt>
                <c:pt idx="231">
                  <c:v>15.12</c:v>
                </c:pt>
                <c:pt idx="232">
                  <c:v>14.83</c:v>
                </c:pt>
                <c:pt idx="233">
                  <c:v>14.8</c:v>
                </c:pt>
                <c:pt idx="234">
                  <c:v>14.46</c:v>
                </c:pt>
                <c:pt idx="235">
                  <c:v>14.46</c:v>
                </c:pt>
                <c:pt idx="236">
                  <c:v>14.69</c:v>
                </c:pt>
                <c:pt idx="237">
                  <c:v>14.69</c:v>
                </c:pt>
                <c:pt idx="238">
                  <c:v>14.48</c:v>
                </c:pt>
                <c:pt idx="239">
                  <c:v>15.15</c:v>
                </c:pt>
                <c:pt idx="240">
                  <c:v>15.29</c:v>
                </c:pt>
                <c:pt idx="241">
                  <c:v>15.13</c:v>
                </c:pt>
                <c:pt idx="242">
                  <c:v>15.02</c:v>
                </c:pt>
                <c:pt idx="243">
                  <c:v>15.59</c:v>
                </c:pt>
                <c:pt idx="244">
                  <c:v>15.31</c:v>
                </c:pt>
                <c:pt idx="245">
                  <c:v>14.91</c:v>
                </c:pt>
                <c:pt idx="246">
                  <c:v>14.64</c:v>
                </c:pt>
                <c:pt idx="247">
                  <c:v>14.38</c:v>
                </c:pt>
                <c:pt idx="248">
                  <c:v>13.92</c:v>
                </c:pt>
                <c:pt idx="249">
                  <c:v>13.74</c:v>
                </c:pt>
                <c:pt idx="250">
                  <c:v>13.47</c:v>
                </c:pt>
                <c:pt idx="251">
                  <c:v>13.9</c:v>
                </c:pt>
                <c:pt idx="252">
                  <c:v>13.62</c:v>
                </c:pt>
                <c:pt idx="253">
                  <c:v>13.36</c:v>
                </c:pt>
                <c:pt idx="254">
                  <c:v>13.39</c:v>
                </c:pt>
                <c:pt idx="255">
                  <c:v>13.37</c:v>
                </c:pt>
                <c:pt idx="256">
                  <c:v>13.46</c:v>
                </c:pt>
                <c:pt idx="257">
                  <c:v>13.31</c:v>
                </c:pt>
                <c:pt idx="258">
                  <c:v>13</c:v>
                </c:pt>
                <c:pt idx="259">
                  <c:v>13.18</c:v>
                </c:pt>
                <c:pt idx="260">
                  <c:v>12.88</c:v>
                </c:pt>
                <c:pt idx="261">
                  <c:v>12.91</c:v>
                </c:pt>
                <c:pt idx="262">
                  <c:v>13.01</c:v>
                </c:pt>
                <c:pt idx="263">
                  <c:v>13.08</c:v>
                </c:pt>
                <c:pt idx="264">
                  <c:v>13.02</c:v>
                </c:pt>
                <c:pt idx="265">
                  <c:v>12.89</c:v>
                </c:pt>
                <c:pt idx="266">
                  <c:v>12.78</c:v>
                </c:pt>
                <c:pt idx="267">
                  <c:v>12.67</c:v>
                </c:pt>
                <c:pt idx="268">
                  <c:v>12.62</c:v>
                </c:pt>
                <c:pt idx="269">
                  <c:v>12.57</c:v>
                </c:pt>
                <c:pt idx="270">
                  <c:v>12.49</c:v>
                </c:pt>
                <c:pt idx="271">
                  <c:v>12.41</c:v>
                </c:pt>
                <c:pt idx="272">
                  <c:v>12.28</c:v>
                </c:pt>
                <c:pt idx="273">
                  <c:v>12.21</c:v>
                </c:pt>
                <c:pt idx="274">
                  <c:v>12.11</c:v>
                </c:pt>
                <c:pt idx="275">
                  <c:v>12.06</c:v>
                </c:pt>
                <c:pt idx="276">
                  <c:v>12.03</c:v>
                </c:pt>
                <c:pt idx="277">
                  <c:v>12.05</c:v>
                </c:pt>
                <c:pt idx="278">
                  <c:v>11.97</c:v>
                </c:pt>
                <c:pt idx="279">
                  <c:v>11.98</c:v>
                </c:pt>
                <c:pt idx="280">
                  <c:v>11.98</c:v>
                </c:pt>
                <c:pt idx="281">
                  <c:v>11.91</c:v>
                </c:pt>
                <c:pt idx="282">
                  <c:v>11.89</c:v>
                </c:pt>
                <c:pt idx="283">
                  <c:v>11.89</c:v>
                </c:pt>
                <c:pt idx="284">
                  <c:v>11.84</c:v>
                </c:pt>
                <c:pt idx="285">
                  <c:v>11.85</c:v>
                </c:pt>
                <c:pt idx="286">
                  <c:v>11.8</c:v>
                </c:pt>
                <c:pt idx="287">
                  <c:v>11.78</c:v>
                </c:pt>
                <c:pt idx="288">
                  <c:v>11.73</c:v>
                </c:pt>
                <c:pt idx="289">
                  <c:v>11.56</c:v>
                </c:pt>
                <c:pt idx="290">
                  <c:v>11.42</c:v>
                </c:pt>
                <c:pt idx="291">
                  <c:v>11.09</c:v>
                </c:pt>
                <c:pt idx="292">
                  <c:v>10.82</c:v>
                </c:pt>
                <c:pt idx="293">
                  <c:v>10.71</c:v>
                </c:pt>
                <c:pt idx="294">
                  <c:v>10.38</c:v>
                </c:pt>
                <c:pt idx="295">
                  <c:v>10.15</c:v>
                </c:pt>
                <c:pt idx="296">
                  <c:v>9.89</c:v>
                </c:pt>
                <c:pt idx="297">
                  <c:v>9.7200000000000006</c:v>
                </c:pt>
                <c:pt idx="298">
                  <c:v>9.66</c:v>
                </c:pt>
              </c:numCache>
            </c:numRef>
          </c:yVal>
          <c:smooth val="0"/>
        </c:ser>
        <c:ser>
          <c:idx val="3"/>
          <c:order val="3"/>
          <c:tx>
            <c:v>Oil injected</c:v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Sheet1!$X$23:$X$24</c:f>
              <c:numCache>
                <c:formatCode>General</c:formatCode>
                <c:ptCount val="2"/>
                <c:pt idx="0">
                  <c:v>0.67589999999999995</c:v>
                </c:pt>
                <c:pt idx="1">
                  <c:v>0.67589999999999995</c:v>
                </c:pt>
              </c:numCache>
            </c:numRef>
          </c:xVal>
          <c:yVal>
            <c:numRef>
              <c:f>Sheet1!$Y$23:$Y$24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53856"/>
        <c:axId val="54968320"/>
      </c:scatterChart>
      <c:valAx>
        <c:axId val="5495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PV liquid injected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968320"/>
        <c:crosses val="autoZero"/>
        <c:crossBetween val="midCat"/>
      </c:valAx>
      <c:valAx>
        <c:axId val="5496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Pressure(psi)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95385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 w="22225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2B5E0-EAF0-40E1-A348-B54D1396816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87CA-4C53-4864-BF3B-78B3643E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1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8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5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2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5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2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1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2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9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45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87CA-4C53-4864-BF3B-78B3643E72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3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2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11A5-E143-4C9C-A2EA-DA7237EB4D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D9B-3B23-4533-9CB8-5F693F074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2D23-8491-411C-97E9-502975E9C21A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RicePP-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3A4-AF9F-4859-89ED-8E505F315A32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ABE9-104B-4278-816A-C158528772DC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C0E-77AD-4155-961F-E56098C52DB0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B071-4687-4CFB-8D09-BEACA4D23CDC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AFCF-1937-4E7D-93D7-2A1D7972C1E7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B19C-5F06-40BC-AE56-82B778602F6A}" type="datetime1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3150-285D-4E4C-9493-FE1518DA8669}" type="datetime1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B0A-A916-4BEA-87E2-EE369ABAE599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CFE-98A9-4E45-AD3C-D8FD04BD5477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54A-B300-46A5-9423-3ED909914D7C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C5C47F-FF59-4287-9D09-9E022FC70329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52" y="14478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</a:rPr>
              <a:t>Rheology of Viscoelastic surfactants and foam in homogeneous porous media</a:t>
            </a:r>
            <a:endParaRPr lang="en-US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6868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Aarthi Muthuswamy, Clarence Miller, Rafael Verduzco and George Hirasaki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Chemical and Biomolecular Engineering, Rice University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April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23</a:t>
            </a:r>
            <a:r>
              <a:rPr lang="en-US" sz="2400" b="1" baseline="30000" dirty="0">
                <a:solidFill>
                  <a:schemeClr val="tx1"/>
                </a:solidFill>
                <a:latin typeface="+mj-lt"/>
              </a:rPr>
              <a:t>rd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2012</a:t>
            </a:r>
          </a:p>
          <a:p>
            <a:r>
              <a:rPr lang="en-US" sz="2400" smtClean="0">
                <a:solidFill>
                  <a:schemeClr val="tx1"/>
                </a:solidFill>
                <a:latin typeface="+mj-lt"/>
              </a:rPr>
              <a:t>16</a:t>
            </a:r>
            <a:r>
              <a:rPr lang="en-US" sz="2400" baseline="3000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4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Annual Meeting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Consortium for Processes in Porous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66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Phase angle measurement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:Introduction to Rheology- Texas Tech University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1500" y="1343025"/>
            <a:ext cx="7429500" cy="4981575"/>
            <a:chOff x="590834" y="1544285"/>
            <a:chExt cx="7429500" cy="51339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34" y="1544285"/>
              <a:ext cx="7429500" cy="513397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47413" y="4836110"/>
              <a:ext cx="381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0444D"/>
                  </a:solidFill>
                  <a:latin typeface="Cambria" pitchFamily="18" charset="0"/>
                </a:rPr>
                <a:t>δ</a:t>
              </a:r>
              <a:endParaRPr lang="en-US" sz="2000" dirty="0">
                <a:solidFill>
                  <a:srgbClr val="F0444D"/>
                </a:solidFill>
                <a:latin typeface="Cambr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9453" y="5715000"/>
              <a:ext cx="381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0444D"/>
                  </a:solidFill>
                  <a:latin typeface="Cambria" pitchFamily="18" charset="0"/>
                </a:rPr>
                <a:t>σ</a:t>
              </a:r>
              <a:endParaRPr lang="en-US" sz="2000" dirty="0">
                <a:solidFill>
                  <a:srgbClr val="F0444D"/>
                </a:solidFill>
                <a:latin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5230023"/>
              <a:ext cx="381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0444D"/>
                  </a:solidFill>
                  <a:latin typeface="Cambria" pitchFamily="18" charset="0"/>
                </a:rPr>
                <a:t>γ</a:t>
              </a:r>
              <a:endParaRPr lang="en-US" sz="2000" dirty="0">
                <a:solidFill>
                  <a:srgbClr val="F0444D"/>
                </a:solidFill>
                <a:latin typeface="Cambria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67" y="0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Phase angle measurement for elastic and viscous substances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09135" cy="409975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14814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:Introduction to Rheology- Texas Tech University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Phase angle measurement for Viscoelasticity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211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:Introduction to Rheology- Texas Tech University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782472" y="1447800"/>
            <a:ext cx="7277100" cy="45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22860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0°&lt;δ&lt; 90°</a:t>
            </a:r>
            <a:endParaRPr lang="en-US" sz="2400" b="1" dirty="0">
              <a:latin typeface="Cambria" pitchFamily="18" charset="0"/>
            </a:endParaRPr>
          </a:p>
          <a:p>
            <a:endParaRPr lang="en-US" dirty="0">
              <a:solidFill>
                <a:srgbClr val="F0444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Rhodia ‘A’ 1wt% in sea water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6712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elastic modulus dominates after a frequency of 8.5 rad/s</a:t>
            </a:r>
          </a:p>
          <a:p>
            <a:r>
              <a:rPr lang="en-US" b="1" dirty="0" smtClean="0"/>
              <a:t>Relaxation time is ~0.5 seconds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190530"/>
              </p:ext>
            </p:extLst>
          </p:nvPr>
        </p:nvGraphicFramePr>
        <p:xfrm>
          <a:off x="457200" y="1600201"/>
          <a:ext cx="82296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2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Rhodia ‘A’ 1 wt% in sea water- Phase Angle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8454541"/>
              </p:ext>
            </p:extLst>
          </p:nvPr>
        </p:nvGraphicFramePr>
        <p:xfrm>
          <a:off x="5334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16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angle measurement lie within  0-90° indicating it is viscoelastic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Rhodia A 1wt% in sea water- viscosity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99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1722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zero shear viscosity reaches ~300cP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Rhodia B 1 wt% in sea water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1" y="5791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Elastic modulus dominates throughout the range of study showing how viscoelastic the fluid is</a:t>
            </a:r>
          </a:p>
          <a:p>
            <a:r>
              <a:rPr lang="en-US" b="1" dirty="0" smtClean="0"/>
              <a:t>Relaxation time is ~ 3 seconds.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60585"/>
              </p:ext>
            </p:extLst>
          </p:nvPr>
        </p:nvGraphicFramePr>
        <p:xfrm>
          <a:off x="457200" y="1600201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2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Rhodia B 1wt% in sea water- Phase Angle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705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7745" y="619327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angle measurement lie within 0-90° showing viscoelastic behavior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Rhodia B 1 wt% in sea water- viscosity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96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Zero shear viscosity predicted by the Carreau model gives a value of ~4000cP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12745"/>
              </p:ext>
            </p:extLst>
          </p:nvPr>
        </p:nvGraphicFramePr>
        <p:xfrm>
          <a:off x="457200" y="159484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6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Aqueous properties of </a:t>
            </a:r>
            <a:r>
              <a:rPr lang="en-US" dirty="0" err="1" smtClean="0"/>
              <a:t>Rhodia’s</a:t>
            </a:r>
            <a:r>
              <a:rPr lang="en-US" dirty="0" smtClean="0"/>
              <a:t> viscoelastic surfactants</a:t>
            </a:r>
          </a:p>
          <a:p>
            <a:r>
              <a:rPr lang="en-US" dirty="0" smtClean="0"/>
              <a:t>Rheological measurements for viscoelasticity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-Rhodia A in sea water</a:t>
            </a:r>
          </a:p>
          <a:p>
            <a:pPr marL="0" indent="0">
              <a:buNone/>
            </a:pPr>
            <a:r>
              <a:rPr lang="en-US" dirty="0" smtClean="0"/>
              <a:t>        -Rhodia B in sea water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Foam –experimental set 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Foam measurements (screening tests)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-Foam measurements for Rhodia 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-Foam measurements for Rhodia B</a:t>
            </a:r>
          </a:p>
          <a:p>
            <a:r>
              <a:rPr lang="en-US" dirty="0" smtClean="0"/>
              <a:t>Remarks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Polymers are very good mobility control agents</a:t>
            </a:r>
          </a:p>
          <a:p>
            <a:r>
              <a:rPr lang="en-US" dirty="0" smtClean="0"/>
              <a:t>Polymers tend to degrade</a:t>
            </a:r>
          </a:p>
          <a:p>
            <a:pPr>
              <a:buFontTx/>
              <a:buChar char="-"/>
            </a:pPr>
            <a:r>
              <a:rPr lang="en-US" dirty="0" smtClean="0"/>
              <a:t>High shear</a:t>
            </a:r>
          </a:p>
          <a:p>
            <a:pPr>
              <a:buFontTx/>
              <a:buChar char="-"/>
            </a:pPr>
            <a:r>
              <a:rPr lang="en-US" dirty="0" smtClean="0"/>
              <a:t>High salinity</a:t>
            </a:r>
          </a:p>
          <a:p>
            <a:pPr>
              <a:buFontTx/>
              <a:buChar char="-"/>
            </a:pPr>
            <a:r>
              <a:rPr lang="en-US" dirty="0" smtClean="0"/>
              <a:t>Presence of divalent ions</a:t>
            </a:r>
          </a:p>
          <a:p>
            <a:pPr>
              <a:buFontTx/>
              <a:buChar char="-"/>
            </a:pPr>
            <a:r>
              <a:rPr lang="en-US" dirty="0" smtClean="0"/>
              <a:t>High temperature.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82"/>
          <p:cNvSpPr txBox="1"/>
          <p:nvPr/>
        </p:nvSpPr>
        <p:spPr>
          <a:xfrm>
            <a:off x="5684544" y="4461549"/>
            <a:ext cx="130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Transducer</a:t>
            </a:r>
            <a:endParaRPr lang="en-US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3418427" y="4544680"/>
            <a:ext cx="130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Transducer</a:t>
            </a:r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4700398" y="260595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Taps</a:t>
            </a:r>
            <a:endParaRPr lang="en-US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3398154" y="257247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Taps</a:t>
            </a:r>
            <a:endParaRPr lang="en-US" b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1611484" y="17154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Inlet</a:t>
            </a:r>
            <a:endParaRPr lang="en-US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619443" y="5327232"/>
            <a:ext cx="11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Nitrogen gas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Foam experimental set up</a:t>
            </a:r>
            <a:endParaRPr lang="en-US" sz="36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1074" y="2617915"/>
            <a:ext cx="17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Co-Injection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1543" y="5341104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Sand: US silica 20-40</a:t>
            </a:r>
          </a:p>
          <a:p>
            <a:r>
              <a:rPr lang="en-US" b="1" dirty="0" smtClean="0"/>
              <a:t>Porosity 0.36</a:t>
            </a:r>
          </a:p>
          <a:p>
            <a:r>
              <a:rPr lang="en-US" b="1" dirty="0" smtClean="0"/>
              <a:t>Permeability ~80 Darcy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7358" y="1754958"/>
            <a:ext cx="8194541" cy="3469689"/>
            <a:chOff x="297358" y="1754958"/>
            <a:chExt cx="8194541" cy="3469689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7358" y="1754958"/>
              <a:ext cx="8194541" cy="3469689"/>
              <a:chOff x="608346" y="2784904"/>
              <a:chExt cx="8194541" cy="3469689"/>
            </a:xfrm>
          </p:grpSpPr>
          <p:sp>
            <p:nvSpPr>
              <p:cNvPr id="287" name="TextBox 286"/>
              <p:cNvSpPr txBox="1"/>
              <p:nvPr/>
            </p:nvSpPr>
            <p:spPr>
              <a:xfrm>
                <a:off x="608348" y="3806462"/>
                <a:ext cx="1309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Transducer</a:t>
                </a:r>
                <a:endParaRPr lang="en-US" b="1" dirty="0"/>
              </a:p>
            </p:txBody>
          </p:sp>
          <p:grpSp>
            <p:nvGrpSpPr>
              <p:cNvPr id="288" name="Group 287"/>
              <p:cNvGrpSpPr/>
              <p:nvPr/>
            </p:nvGrpSpPr>
            <p:grpSpPr>
              <a:xfrm>
                <a:off x="608346" y="2784904"/>
                <a:ext cx="8194541" cy="3469689"/>
                <a:chOff x="541823" y="3375588"/>
                <a:chExt cx="8194541" cy="3469689"/>
              </a:xfrm>
            </p:grpSpPr>
            <p:grpSp>
              <p:nvGrpSpPr>
                <p:cNvPr id="289" name="Group 288"/>
                <p:cNvGrpSpPr/>
                <p:nvPr/>
              </p:nvGrpSpPr>
              <p:grpSpPr>
                <a:xfrm>
                  <a:off x="541823" y="3705427"/>
                  <a:ext cx="8194541" cy="3139850"/>
                  <a:chOff x="-71371" y="2825148"/>
                  <a:chExt cx="8194541" cy="3139850"/>
                </a:xfrm>
              </p:grpSpPr>
              <p:cxnSp>
                <p:nvCxnSpPr>
                  <p:cNvPr id="300" name="Straight Connector 299"/>
                  <p:cNvCxnSpPr/>
                  <p:nvPr/>
                </p:nvCxnSpPr>
                <p:spPr>
                  <a:xfrm>
                    <a:off x="990600" y="2825148"/>
                    <a:ext cx="0" cy="3048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106605" y="4585712"/>
                    <a:ext cx="1676400" cy="3048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cxnSp>
                <p:nvCxnSpPr>
                  <p:cNvPr id="302" name="Shape 153"/>
                  <p:cNvCxnSpPr>
                    <a:stCxn id="321" idx="1"/>
                    <a:endCxn id="319" idx="3"/>
                  </p:cNvCxnSpPr>
                  <p:nvPr/>
                </p:nvCxnSpPr>
                <p:spPr>
                  <a:xfrm rot="10800000" flipV="1">
                    <a:off x="1028700" y="4114800"/>
                    <a:ext cx="342900" cy="152400"/>
                  </a:xfrm>
                  <a:prstGeom prst="bentConnector4">
                    <a:avLst>
                      <a:gd name="adj1" fmla="val 44444"/>
                      <a:gd name="adj2" fmla="val 2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3" name="Group 302"/>
                  <p:cNvGrpSpPr/>
                  <p:nvPr/>
                </p:nvGrpSpPr>
                <p:grpSpPr>
                  <a:xfrm>
                    <a:off x="-71371" y="2825489"/>
                    <a:ext cx="8194541" cy="3076031"/>
                    <a:chOff x="-71371" y="2673089"/>
                    <a:chExt cx="8194541" cy="3076031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533400" y="2673089"/>
                      <a:ext cx="7589770" cy="3076031"/>
                      <a:chOff x="1066800" y="2673089"/>
                      <a:chExt cx="7589770" cy="3076031"/>
                    </a:xfrm>
                  </p:grpSpPr>
                  <p:grpSp>
                    <p:nvGrpSpPr>
                      <p:cNvPr id="320" name="Group 319"/>
                      <p:cNvGrpSpPr/>
                      <p:nvPr/>
                    </p:nvGrpSpPr>
                    <p:grpSpPr>
                      <a:xfrm>
                        <a:off x="1066800" y="2673089"/>
                        <a:ext cx="6096000" cy="2008098"/>
                        <a:chOff x="1295400" y="3054089"/>
                        <a:chExt cx="6096000" cy="2008098"/>
                      </a:xfrm>
                    </p:grpSpPr>
                    <p:grpSp>
                      <p:nvGrpSpPr>
                        <p:cNvPr id="329" name="Group 328"/>
                        <p:cNvGrpSpPr/>
                        <p:nvPr/>
                      </p:nvGrpSpPr>
                      <p:grpSpPr>
                        <a:xfrm>
                          <a:off x="2895600" y="3124200"/>
                          <a:ext cx="4495800" cy="1937987"/>
                          <a:chOff x="2895600" y="3124200"/>
                          <a:chExt cx="4495800" cy="1937987"/>
                        </a:xfrm>
                      </p:grpSpPr>
                      <p:grpSp>
                        <p:nvGrpSpPr>
                          <p:cNvPr id="339" name="Group 338"/>
                          <p:cNvGrpSpPr/>
                          <p:nvPr/>
                        </p:nvGrpSpPr>
                        <p:grpSpPr>
                          <a:xfrm>
                            <a:off x="2895600" y="3124200"/>
                            <a:ext cx="4495800" cy="1937987"/>
                            <a:chOff x="2667000" y="3505200"/>
                            <a:chExt cx="4495800" cy="1937987"/>
                          </a:xfrm>
                        </p:grpSpPr>
                        <p:sp>
                          <p:nvSpPr>
                            <p:cNvPr id="341" name="Rectangle 340"/>
                            <p:cNvSpPr/>
                            <p:nvPr/>
                          </p:nvSpPr>
                          <p:spPr>
                            <a:xfrm>
                              <a:off x="2667000" y="3505200"/>
                              <a:ext cx="4191000" cy="457200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7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/>
                            <p:cNvSpPr/>
                            <p:nvPr/>
                          </p:nvSpPr>
                          <p:spPr>
                            <a:xfrm>
                              <a:off x="6858000" y="3733800"/>
                              <a:ext cx="304800" cy="45719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grpSp>
                          <p:nvGrpSpPr>
                            <p:cNvPr id="343" name="Group 342"/>
                            <p:cNvGrpSpPr/>
                            <p:nvPr/>
                          </p:nvGrpSpPr>
                          <p:grpSpPr>
                            <a:xfrm rot="16200000">
                              <a:off x="2992217" y="4215623"/>
                              <a:ext cx="692294" cy="172863"/>
                              <a:chOff x="2743205" y="2413727"/>
                              <a:chExt cx="692294" cy="172863"/>
                            </a:xfrm>
                          </p:grpSpPr>
                          <p:sp>
                            <p:nvSpPr>
                              <p:cNvPr id="361" name="Rectangle 360"/>
                              <p:cNvSpPr/>
                              <p:nvPr/>
                            </p:nvSpPr>
                            <p:spPr>
                              <a:xfrm>
                                <a:off x="2743205" y="2472290"/>
                                <a:ext cx="457200" cy="1143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62" name="Rectangle 361"/>
                              <p:cNvSpPr/>
                              <p:nvPr/>
                            </p:nvSpPr>
                            <p:spPr>
                              <a:xfrm>
                                <a:off x="2838002" y="2413727"/>
                                <a:ext cx="304800" cy="762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63" name="Rectangle 362"/>
                              <p:cNvSpPr/>
                              <p:nvPr/>
                            </p:nvSpPr>
                            <p:spPr>
                              <a:xfrm flipH="1">
                                <a:off x="3206901" y="2514599"/>
                                <a:ext cx="228598" cy="45719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4" name="Group 20"/>
                            <p:cNvGrpSpPr/>
                            <p:nvPr/>
                          </p:nvGrpSpPr>
                          <p:grpSpPr>
                            <a:xfrm rot="16200000">
                              <a:off x="4294461" y="4216016"/>
                              <a:ext cx="680225" cy="179657"/>
                              <a:chOff x="2745451" y="2334940"/>
                              <a:chExt cx="680225" cy="179657"/>
                            </a:xfrm>
                          </p:grpSpPr>
                          <p:sp>
                            <p:nvSpPr>
                              <p:cNvPr id="358" name="Rectangle 357"/>
                              <p:cNvSpPr/>
                              <p:nvPr/>
                            </p:nvSpPr>
                            <p:spPr>
                              <a:xfrm>
                                <a:off x="2745451" y="2374910"/>
                                <a:ext cx="457200" cy="13968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9" name="Rectangle 358"/>
                              <p:cNvSpPr/>
                              <p:nvPr/>
                            </p:nvSpPr>
                            <p:spPr>
                              <a:xfrm>
                                <a:off x="2838002" y="2334940"/>
                                <a:ext cx="304800" cy="762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60" name="Rectangle 359"/>
                              <p:cNvSpPr/>
                              <p:nvPr/>
                            </p:nvSpPr>
                            <p:spPr>
                              <a:xfrm flipH="1">
                                <a:off x="3197078" y="2415537"/>
                                <a:ext cx="228598" cy="45719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5" name="Group 20"/>
                            <p:cNvGrpSpPr/>
                            <p:nvPr/>
                          </p:nvGrpSpPr>
                          <p:grpSpPr>
                            <a:xfrm rot="16200000">
                              <a:off x="5759055" y="4213573"/>
                              <a:ext cx="670813" cy="155482"/>
                              <a:chOff x="2764683" y="2435319"/>
                              <a:chExt cx="670813" cy="155482"/>
                            </a:xfrm>
                          </p:grpSpPr>
                          <p:sp>
                            <p:nvSpPr>
                              <p:cNvPr id="355" name="Rectangle 354"/>
                              <p:cNvSpPr/>
                              <p:nvPr/>
                            </p:nvSpPr>
                            <p:spPr>
                              <a:xfrm>
                                <a:off x="2764683" y="2476501"/>
                                <a:ext cx="457200" cy="1143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6" name="Rectangle 355"/>
                              <p:cNvSpPr/>
                              <p:nvPr/>
                            </p:nvSpPr>
                            <p:spPr>
                              <a:xfrm>
                                <a:off x="2840884" y="2435319"/>
                                <a:ext cx="304800" cy="762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7" name="Rectangle 356"/>
                              <p:cNvSpPr/>
                              <p:nvPr/>
                            </p:nvSpPr>
                            <p:spPr>
                              <a:xfrm flipH="1">
                                <a:off x="3206898" y="2514601"/>
                                <a:ext cx="228598" cy="45719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46" name="Left-Right-Up Arrow 345"/>
                            <p:cNvSpPr/>
                            <p:nvPr/>
                          </p:nvSpPr>
                          <p:spPr>
                            <a:xfrm>
                              <a:off x="4862554" y="4852647"/>
                              <a:ext cx="685800" cy="228600"/>
                            </a:xfrm>
                            <a:prstGeom prst="leftRightUpArrow">
                              <a:avLst/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grpSp>
                          <p:nvGrpSpPr>
                            <p:cNvPr id="347" name="Group 346"/>
                            <p:cNvGrpSpPr/>
                            <p:nvPr/>
                          </p:nvGrpSpPr>
                          <p:grpSpPr>
                            <a:xfrm>
                              <a:off x="3740369" y="4985987"/>
                              <a:ext cx="1037373" cy="457200"/>
                              <a:chOff x="3740369" y="4985987"/>
                              <a:chExt cx="1037373" cy="457200"/>
                            </a:xfrm>
                          </p:grpSpPr>
                          <p:sp>
                            <p:nvSpPr>
                              <p:cNvPr id="352" name="Cube 351"/>
                              <p:cNvSpPr/>
                              <p:nvPr/>
                            </p:nvSpPr>
                            <p:spPr>
                              <a:xfrm>
                                <a:off x="3893212" y="4985987"/>
                                <a:ext cx="762000" cy="457200"/>
                              </a:xfrm>
                              <a:prstGeom prst="cube">
                                <a:avLst/>
                              </a:prstGeom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3" name="L-Shape 352"/>
                              <p:cNvSpPr/>
                              <p:nvPr/>
                            </p:nvSpPr>
                            <p:spPr>
                              <a:xfrm>
                                <a:off x="3740369" y="5165670"/>
                                <a:ext cx="152400" cy="152400"/>
                              </a:xfrm>
                              <a:prstGeom prst="corner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4" name="L-Shape 353"/>
                              <p:cNvSpPr/>
                              <p:nvPr/>
                            </p:nvSpPr>
                            <p:spPr>
                              <a:xfrm rot="10800000">
                                <a:off x="4625342" y="5181600"/>
                                <a:ext cx="152400" cy="228600"/>
                              </a:xfrm>
                              <a:prstGeom prst="corner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8" name="Group 347"/>
                            <p:cNvGrpSpPr/>
                            <p:nvPr/>
                          </p:nvGrpSpPr>
                          <p:grpSpPr>
                            <a:xfrm>
                              <a:off x="5627069" y="4960080"/>
                              <a:ext cx="1086457" cy="457200"/>
                              <a:chOff x="5627069" y="4960080"/>
                              <a:chExt cx="1086457" cy="457200"/>
                            </a:xfrm>
                          </p:grpSpPr>
                          <p:sp>
                            <p:nvSpPr>
                              <p:cNvPr id="349" name="Cube 348"/>
                              <p:cNvSpPr/>
                              <p:nvPr/>
                            </p:nvSpPr>
                            <p:spPr>
                              <a:xfrm>
                                <a:off x="5779469" y="4960080"/>
                                <a:ext cx="762000" cy="457200"/>
                              </a:xfrm>
                              <a:prstGeom prst="cube">
                                <a:avLst/>
                              </a:prstGeom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0" name="L-Shape 349"/>
                              <p:cNvSpPr/>
                              <p:nvPr/>
                            </p:nvSpPr>
                            <p:spPr>
                              <a:xfrm>
                                <a:off x="5627069" y="5121393"/>
                                <a:ext cx="152400" cy="152400"/>
                              </a:xfrm>
                              <a:prstGeom prst="corner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51" name="L-Shape 350"/>
                              <p:cNvSpPr/>
                              <p:nvPr/>
                            </p:nvSpPr>
                            <p:spPr>
                              <a:xfrm rot="16200000">
                                <a:off x="6534173" y="5087538"/>
                                <a:ext cx="167105" cy="191600"/>
                              </a:xfrm>
                              <a:prstGeom prst="corner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40" name="TextBox 339"/>
                          <p:cNvSpPr txBox="1"/>
                          <p:nvPr/>
                        </p:nvSpPr>
                        <p:spPr>
                          <a:xfrm>
                            <a:off x="3352800" y="3200400"/>
                            <a:ext cx="30480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</a:rPr>
                              <a:t>Stainless steel sand pack</a:t>
                            </a:r>
                            <a:endParaRPr lang="en-US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0" name="Group 329"/>
                        <p:cNvGrpSpPr/>
                        <p:nvPr/>
                      </p:nvGrpSpPr>
                      <p:grpSpPr>
                        <a:xfrm>
                          <a:off x="1295400" y="3054089"/>
                          <a:ext cx="1600200" cy="597978"/>
                          <a:chOff x="1295400" y="3054089"/>
                          <a:chExt cx="1600200" cy="597978"/>
                        </a:xfrm>
                      </p:grpSpPr>
                      <p:grpSp>
                        <p:nvGrpSpPr>
                          <p:cNvPr id="331" name="Group 330"/>
                          <p:cNvGrpSpPr/>
                          <p:nvPr/>
                        </p:nvGrpSpPr>
                        <p:grpSpPr>
                          <a:xfrm>
                            <a:off x="1295400" y="3054089"/>
                            <a:ext cx="914400" cy="597978"/>
                            <a:chOff x="990600" y="3208076"/>
                            <a:chExt cx="914400" cy="830522"/>
                          </a:xfrm>
                        </p:grpSpPr>
                        <p:grpSp>
                          <p:nvGrpSpPr>
                            <p:cNvPr id="333" name="Group 20"/>
                            <p:cNvGrpSpPr/>
                            <p:nvPr/>
                          </p:nvGrpSpPr>
                          <p:grpSpPr>
                            <a:xfrm>
                              <a:off x="1219199" y="3208076"/>
                              <a:ext cx="685801" cy="601929"/>
                              <a:chOff x="4343400" y="2246841"/>
                              <a:chExt cx="685801" cy="343959"/>
                            </a:xfrm>
                          </p:grpSpPr>
                          <p:sp>
                            <p:nvSpPr>
                              <p:cNvPr id="336" name="Rectangle 335"/>
                              <p:cNvSpPr/>
                              <p:nvPr/>
                            </p:nvSpPr>
                            <p:spPr>
                              <a:xfrm>
                                <a:off x="4343400" y="2477587"/>
                                <a:ext cx="457200" cy="1132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37" name="Rectangle 336"/>
                              <p:cNvSpPr/>
                              <p:nvPr/>
                            </p:nvSpPr>
                            <p:spPr>
                              <a:xfrm>
                                <a:off x="4419600" y="2246841"/>
                                <a:ext cx="304800" cy="762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  <p:sp>
                            <p:nvSpPr>
                              <p:cNvPr id="338" name="Rectangle 337"/>
                              <p:cNvSpPr/>
                              <p:nvPr/>
                            </p:nvSpPr>
                            <p:spPr>
                              <a:xfrm flipH="1" flipV="1">
                                <a:off x="4800603" y="2488475"/>
                                <a:ext cx="228598" cy="261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34" name="Rectangle 333"/>
                            <p:cNvSpPr/>
                            <p:nvPr/>
                          </p:nvSpPr>
                          <p:spPr>
                            <a:xfrm flipH="1" flipV="1">
                              <a:off x="990600" y="3611880"/>
                              <a:ext cx="228598" cy="45719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335" name="Rectangle 334"/>
                            <p:cNvSpPr/>
                            <p:nvPr/>
                          </p:nvSpPr>
                          <p:spPr>
                            <a:xfrm rot="5400000" flipH="1">
                              <a:off x="1335405" y="3846195"/>
                              <a:ext cx="228598" cy="15620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2" name="Rectangle 331"/>
                          <p:cNvSpPr/>
                          <p:nvPr/>
                        </p:nvSpPr>
                        <p:spPr>
                          <a:xfrm>
                            <a:off x="2209800" y="3352800"/>
                            <a:ext cx="685800" cy="36576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1" name="Quad Arrow 320"/>
                      <p:cNvSpPr/>
                      <p:nvPr/>
                    </p:nvSpPr>
                    <p:spPr>
                      <a:xfrm>
                        <a:off x="1905000" y="3810000"/>
                        <a:ext cx="381000" cy="304800"/>
                      </a:xfrm>
                      <a:prstGeom prst="quadArrow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cxnSp>
                    <p:nvCxnSpPr>
                      <p:cNvPr id="322" name="Elbow Connector 321"/>
                      <p:cNvCxnSpPr>
                        <a:stCxn id="321" idx="0"/>
                        <a:endCxn id="335" idx="1"/>
                      </p:cNvCxnSpPr>
                      <p:nvPr/>
                    </p:nvCxnSpPr>
                    <p:spPr>
                      <a:xfrm rot="16200000" flipV="1">
                        <a:off x="1541234" y="3255733"/>
                        <a:ext cx="538939" cy="569595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23" name="Group 322"/>
                      <p:cNvGrpSpPr/>
                      <p:nvPr/>
                    </p:nvGrpSpPr>
                    <p:grpSpPr>
                      <a:xfrm>
                        <a:off x="7878827" y="3657600"/>
                        <a:ext cx="777743" cy="2091520"/>
                        <a:chOff x="7878827" y="3657600"/>
                        <a:chExt cx="777743" cy="2091520"/>
                      </a:xfrm>
                    </p:grpSpPr>
                    <p:grpSp>
                      <p:nvGrpSpPr>
                        <p:cNvPr id="325" name="Group 324"/>
                        <p:cNvGrpSpPr/>
                        <p:nvPr/>
                      </p:nvGrpSpPr>
                      <p:grpSpPr>
                        <a:xfrm>
                          <a:off x="7878827" y="3696070"/>
                          <a:ext cx="777743" cy="2053050"/>
                          <a:chOff x="7493450" y="3580426"/>
                          <a:chExt cx="777743" cy="2053050"/>
                        </a:xfrm>
                      </p:grpSpPr>
                      <p:sp>
                        <p:nvSpPr>
                          <p:cNvPr id="327" name="Can 326"/>
                          <p:cNvSpPr/>
                          <p:nvPr/>
                        </p:nvSpPr>
                        <p:spPr>
                          <a:xfrm>
                            <a:off x="7543799" y="3886200"/>
                            <a:ext cx="681423" cy="1747276"/>
                          </a:xfrm>
                          <a:prstGeom prst="can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  <p:sp>
                        <p:nvSpPr>
                          <p:cNvPr id="328" name="Chord 327"/>
                          <p:cNvSpPr/>
                          <p:nvPr/>
                        </p:nvSpPr>
                        <p:spPr>
                          <a:xfrm rot="6765446">
                            <a:off x="7539792" y="3534084"/>
                            <a:ext cx="685059" cy="777743"/>
                          </a:xfrm>
                          <a:prstGeom prst="chord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26" name="Rectangle 325"/>
                        <p:cNvSpPr/>
                        <p:nvPr/>
                      </p:nvSpPr>
                      <p:spPr>
                        <a:xfrm flipV="1">
                          <a:off x="8077200" y="3657600"/>
                          <a:ext cx="304800" cy="762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754545" y="4572000"/>
                      <a:ext cx="2286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14" name="Shape 147"/>
                    <p:cNvCxnSpPr>
                      <a:stCxn id="313" idx="3"/>
                      <a:endCxn id="321" idx="2"/>
                    </p:cNvCxnSpPr>
                    <p:nvPr/>
                  </p:nvCxnSpPr>
                  <p:spPr>
                    <a:xfrm flipH="1" flipV="1">
                      <a:off x="1562100" y="4114800"/>
                      <a:ext cx="421045" cy="480060"/>
                    </a:xfrm>
                    <a:prstGeom prst="bentConnector4">
                      <a:avLst>
                        <a:gd name="adj1" fmla="val -54293"/>
                        <a:gd name="adj2" fmla="val 52381"/>
                      </a:avLst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5" name="Group 314"/>
                    <p:cNvGrpSpPr/>
                    <p:nvPr/>
                  </p:nvGrpSpPr>
                  <p:grpSpPr>
                    <a:xfrm>
                      <a:off x="-71371" y="3733800"/>
                      <a:ext cx="1138171" cy="457200"/>
                      <a:chOff x="3357629" y="914400"/>
                      <a:chExt cx="1138171" cy="457200"/>
                    </a:xfrm>
                  </p:grpSpPr>
                  <p:sp>
                    <p:nvSpPr>
                      <p:cNvPr id="317" name="Cube 316"/>
                      <p:cNvSpPr/>
                      <p:nvPr/>
                    </p:nvSpPr>
                    <p:spPr>
                      <a:xfrm>
                        <a:off x="3581400" y="914400"/>
                        <a:ext cx="762000" cy="457200"/>
                      </a:xfrm>
                      <a:prstGeom prst="cube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318" name="L-Shape 317"/>
                      <p:cNvSpPr/>
                      <p:nvPr/>
                    </p:nvSpPr>
                    <p:spPr>
                      <a:xfrm rot="5400000">
                        <a:off x="3393314" y="1083162"/>
                        <a:ext cx="152400" cy="223770"/>
                      </a:xfrm>
                      <a:prstGeom prst="corne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319" name="L-Shape 318"/>
                      <p:cNvSpPr/>
                      <p:nvPr/>
                    </p:nvSpPr>
                    <p:spPr>
                      <a:xfrm rot="10800000">
                        <a:off x="4343400" y="1066800"/>
                        <a:ext cx="152400" cy="228600"/>
                      </a:xfrm>
                      <a:prstGeom prst="corner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</p:grpSp>
                <p:sp>
                  <p:nvSpPr>
                    <p:cNvPr id="316" name="TextBox 315"/>
                    <p:cNvSpPr txBox="1"/>
                    <p:nvPr/>
                  </p:nvSpPr>
                  <p:spPr>
                    <a:xfrm>
                      <a:off x="266700" y="4419600"/>
                      <a:ext cx="1524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Syringe Pump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  <p:sp>
                <p:nvSpPr>
                  <p:cNvPr id="304" name="Rectangle 303"/>
                  <p:cNvSpPr/>
                  <p:nvPr/>
                </p:nvSpPr>
                <p:spPr>
                  <a:xfrm rot="5400000" flipH="1">
                    <a:off x="1026171" y="5818761"/>
                    <a:ext cx="247648" cy="4482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305" name="Group 304"/>
                  <p:cNvGrpSpPr/>
                  <p:nvPr/>
                </p:nvGrpSpPr>
                <p:grpSpPr>
                  <a:xfrm>
                    <a:off x="907951" y="4974397"/>
                    <a:ext cx="532401" cy="723900"/>
                    <a:chOff x="907951" y="4974397"/>
                    <a:chExt cx="532401" cy="723900"/>
                  </a:xfrm>
                </p:grpSpPr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>
                      <a:off x="1120471" y="5395535"/>
                      <a:ext cx="228600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8" name="Rectangle 307"/>
                    <p:cNvSpPr/>
                    <p:nvPr/>
                  </p:nvSpPr>
                  <p:spPr>
                    <a:xfrm rot="5400000">
                      <a:off x="889182" y="5374166"/>
                      <a:ext cx="495300" cy="15296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09" name="Rectangle 308"/>
                    <p:cNvSpPr/>
                    <p:nvPr/>
                  </p:nvSpPr>
                  <p:spPr>
                    <a:xfrm rot="5400000">
                      <a:off x="1224265" y="5391272"/>
                      <a:ext cx="330200" cy="10197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0" name="Rectangle 309"/>
                    <p:cNvSpPr/>
                    <p:nvPr/>
                  </p:nvSpPr>
                  <p:spPr>
                    <a:xfrm rot="5400000" flipH="1">
                      <a:off x="1029196" y="5078835"/>
                      <a:ext cx="247648" cy="38772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1" name="Rectangle 310"/>
                    <p:cNvSpPr/>
                    <p:nvPr/>
                  </p:nvSpPr>
                  <p:spPr>
                    <a:xfrm rot="10800000" flipH="1">
                      <a:off x="907951" y="5387147"/>
                      <a:ext cx="129988" cy="1651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  <p:sp>
                <p:nvSpPr>
                  <p:cNvPr id="306" name="Left-Right-Up Arrow 305"/>
                  <p:cNvSpPr/>
                  <p:nvPr/>
                </p:nvSpPr>
                <p:spPr>
                  <a:xfrm rot="16200000">
                    <a:off x="2413733" y="4419599"/>
                    <a:ext cx="685800" cy="228600"/>
                  </a:xfrm>
                  <a:prstGeom prst="leftRightUp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290" name="TextBox 289"/>
                <p:cNvSpPr txBox="1"/>
                <p:nvPr/>
              </p:nvSpPr>
              <p:spPr>
                <a:xfrm>
                  <a:off x="6023394" y="3375588"/>
                  <a:ext cx="1219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Outlet</a:t>
                  </a:r>
                  <a:endParaRPr lang="en-US" b="1" dirty="0"/>
                </a:p>
              </p:txBody>
            </p:sp>
            <p:grpSp>
              <p:nvGrpSpPr>
                <p:cNvPr id="291" name="Group 290"/>
                <p:cNvGrpSpPr/>
                <p:nvPr/>
              </p:nvGrpSpPr>
              <p:grpSpPr>
                <a:xfrm>
                  <a:off x="8070272" y="4333627"/>
                  <a:ext cx="609600" cy="366713"/>
                  <a:chOff x="3733800" y="4648200"/>
                  <a:chExt cx="838200" cy="609600"/>
                </a:xfrm>
              </p:grpSpPr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3733800" y="4648200"/>
                    <a:ext cx="381000" cy="381000"/>
                    <a:chOff x="3733800" y="4648200"/>
                    <a:chExt cx="381000" cy="381000"/>
                  </a:xfrm>
                </p:grpSpPr>
                <p:sp>
                  <p:nvSpPr>
                    <p:cNvPr id="298" name="Oval 297"/>
                    <p:cNvSpPr/>
                    <p:nvPr/>
                  </p:nvSpPr>
                  <p:spPr>
                    <a:xfrm>
                      <a:off x="3733800" y="4648200"/>
                      <a:ext cx="381000" cy="3810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9" name="Straight Arrow Connector 298"/>
                    <p:cNvCxnSpPr>
                      <a:stCxn id="298" idx="4"/>
                      <a:endCxn id="298" idx="1"/>
                    </p:cNvCxnSpPr>
                    <p:nvPr/>
                  </p:nvCxnSpPr>
                  <p:spPr>
                    <a:xfrm flipH="1" flipV="1">
                      <a:off x="3789596" y="4703996"/>
                      <a:ext cx="134705" cy="32520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" name="Group 292"/>
                  <p:cNvGrpSpPr/>
                  <p:nvPr/>
                </p:nvGrpSpPr>
                <p:grpSpPr>
                  <a:xfrm>
                    <a:off x="4191000" y="4648200"/>
                    <a:ext cx="381000" cy="381000"/>
                    <a:chOff x="3733800" y="4648200"/>
                    <a:chExt cx="381000" cy="381000"/>
                  </a:xfrm>
                </p:grpSpPr>
                <p:sp>
                  <p:nvSpPr>
                    <p:cNvPr id="296" name="Oval 295"/>
                    <p:cNvSpPr/>
                    <p:nvPr/>
                  </p:nvSpPr>
                  <p:spPr>
                    <a:xfrm>
                      <a:off x="3733800" y="4648200"/>
                      <a:ext cx="381000" cy="3810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7" name="Straight Arrow Connector 296"/>
                    <p:cNvCxnSpPr>
                      <a:stCxn id="296" idx="4"/>
                      <a:endCxn id="296" idx="7"/>
                    </p:cNvCxnSpPr>
                    <p:nvPr/>
                  </p:nvCxnSpPr>
                  <p:spPr>
                    <a:xfrm flipV="1">
                      <a:off x="3924301" y="4703996"/>
                      <a:ext cx="134703" cy="32520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4" name="Straight Connector 293"/>
                  <p:cNvCxnSpPr/>
                  <p:nvPr/>
                </p:nvCxnSpPr>
                <p:spPr>
                  <a:xfrm>
                    <a:off x="3886200" y="5029200"/>
                    <a:ext cx="114300" cy="2286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>
                    <a:stCxn id="296" idx="4"/>
                  </p:cNvCxnSpPr>
                  <p:nvPr/>
                </p:nvCxnSpPr>
                <p:spPr>
                  <a:xfrm flipH="1">
                    <a:off x="4114800" y="5029200"/>
                    <a:ext cx="266700" cy="2286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80" name="Elbow Connector 279"/>
            <p:cNvCxnSpPr>
              <a:stCxn id="355" idx="1"/>
              <a:endCxn id="351" idx="0"/>
            </p:cNvCxnSpPr>
            <p:nvPr/>
          </p:nvCxnSpPr>
          <p:spPr>
            <a:xfrm rot="16200000" flipH="1">
              <a:off x="5992197" y="3234953"/>
              <a:ext cx="473066" cy="556697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Elbow Connector 280"/>
            <p:cNvCxnSpPr>
              <a:stCxn id="358" idx="1"/>
              <a:endCxn id="346" idx="0"/>
            </p:cNvCxnSpPr>
            <p:nvPr/>
          </p:nvCxnSpPr>
          <p:spPr>
            <a:xfrm rot="16200000" flipH="1">
              <a:off x="4661991" y="3123904"/>
              <a:ext cx="206690" cy="550894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Elbow Connector 281"/>
            <p:cNvCxnSpPr>
              <a:stCxn id="346" idx="3"/>
              <a:endCxn id="350" idx="3"/>
            </p:cNvCxnSpPr>
            <p:nvPr/>
          </p:nvCxnSpPr>
          <p:spPr>
            <a:xfrm>
              <a:off x="5383683" y="3674146"/>
              <a:ext cx="116815" cy="97296"/>
            </a:xfrm>
            <a:prstGeom prst="bent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Elbow Connector 282"/>
            <p:cNvCxnSpPr>
              <a:stCxn id="346" idx="1"/>
              <a:endCxn id="354" idx="3"/>
            </p:cNvCxnSpPr>
            <p:nvPr/>
          </p:nvCxnSpPr>
          <p:spPr>
            <a:xfrm rot="10800000" flipV="1">
              <a:off x="4574971" y="3674145"/>
              <a:ext cx="122912" cy="386103"/>
            </a:xfrm>
            <a:prstGeom prst="bentConnector4">
              <a:avLst>
                <a:gd name="adj1" fmla="val 34501"/>
                <a:gd name="adj2" fmla="val 159207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Elbow Connector 283"/>
            <p:cNvCxnSpPr>
              <a:stCxn id="306" idx="1"/>
              <a:endCxn id="353" idx="3"/>
            </p:cNvCxnSpPr>
            <p:nvPr/>
          </p:nvCxnSpPr>
          <p:spPr>
            <a:xfrm rot="5400000" flipH="1" flipV="1">
              <a:off x="3237790" y="3760441"/>
              <a:ext cx="320729" cy="431286"/>
            </a:xfrm>
            <a:prstGeom prst="bentConnector5">
              <a:avLst>
                <a:gd name="adj1" fmla="val -71275"/>
                <a:gd name="adj2" fmla="val 78711"/>
                <a:gd name="adj3" fmla="val 171275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Elbow Connector 284"/>
            <p:cNvCxnSpPr>
              <a:stCxn id="306" idx="3"/>
              <a:endCxn id="361" idx="1"/>
            </p:cNvCxnSpPr>
            <p:nvPr/>
          </p:nvCxnSpPr>
          <p:spPr>
            <a:xfrm rot="5400000" flipH="1" flipV="1">
              <a:off x="3116544" y="3364218"/>
              <a:ext cx="152398" cy="20463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Elbow Connector 285"/>
            <p:cNvCxnSpPr>
              <a:stCxn id="306" idx="0"/>
              <a:endCxn id="304" idx="1"/>
            </p:cNvCxnSpPr>
            <p:nvPr/>
          </p:nvCxnSpPr>
          <p:spPr>
            <a:xfrm rot="10800000" flipV="1">
              <a:off x="1518724" y="3793547"/>
              <a:ext cx="1492338" cy="1431099"/>
            </a:xfrm>
            <a:prstGeom prst="bentConnector4">
              <a:avLst>
                <a:gd name="adj1" fmla="val 20816"/>
                <a:gd name="adj2" fmla="val 108887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Elbow Connector 14"/>
          <p:cNvCxnSpPr>
            <a:stCxn id="326" idx="1"/>
            <a:endCxn id="321" idx="3"/>
          </p:cNvCxnSpPr>
          <p:nvPr/>
        </p:nvCxnSpPr>
        <p:spPr>
          <a:xfrm rot="10800000" flipV="1">
            <a:off x="2121329" y="3107749"/>
            <a:ext cx="5791200" cy="26670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Experiment – Rhodia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72200" y="3733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Clean sand US silica 20-40 mesh</a:t>
            </a:r>
          </a:p>
          <a:p>
            <a:r>
              <a:rPr lang="en-US" b="1" dirty="0" smtClean="0"/>
              <a:t>Porosity  0.36</a:t>
            </a:r>
          </a:p>
          <a:p>
            <a:r>
              <a:rPr lang="en-US" b="1" dirty="0" smtClean="0"/>
              <a:t>Permeability ~ 80 Darcy</a:t>
            </a:r>
          </a:p>
          <a:p>
            <a:endParaRPr lang="en-US" b="1" dirty="0"/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68816"/>
              </p:ext>
            </p:extLst>
          </p:nvPr>
        </p:nvGraphicFramePr>
        <p:xfrm>
          <a:off x="868907" y="1194125"/>
          <a:ext cx="5334000" cy="291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350896"/>
              </p:ext>
            </p:extLst>
          </p:nvPr>
        </p:nvGraphicFramePr>
        <p:xfrm>
          <a:off x="914400" y="39624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6382306" y="1741623"/>
            <a:ext cx="2609294" cy="2216089"/>
            <a:chOff x="6382306" y="1560594"/>
            <a:chExt cx="2609294" cy="2216089"/>
          </a:xfrm>
        </p:grpSpPr>
        <p:grpSp>
          <p:nvGrpSpPr>
            <p:cNvPr id="21" name="Group 20"/>
            <p:cNvGrpSpPr/>
            <p:nvPr/>
          </p:nvGrpSpPr>
          <p:grpSpPr>
            <a:xfrm>
              <a:off x="6557839" y="1929931"/>
              <a:ext cx="2225019" cy="1846752"/>
              <a:chOff x="6310251" y="3188399"/>
              <a:chExt cx="2552700" cy="212066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348351" y="3557731"/>
                <a:ext cx="2514600" cy="45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705600" y="4014931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67551" y="4014930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458200" y="4014021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96200" y="4248782"/>
                <a:ext cx="1128651" cy="106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Tap 1</a:t>
                </a:r>
              </a:p>
              <a:p>
                <a:r>
                  <a:rPr lang="en-US" dirty="0" smtClean="0"/>
                  <a:t>6 inch</a:t>
                </a:r>
              </a:p>
              <a:p>
                <a:endParaRPr lang="en-US" dirty="0" smtClean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05601" y="4248790"/>
                <a:ext cx="938151" cy="74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Tap 2</a:t>
                </a:r>
              </a:p>
              <a:p>
                <a:r>
                  <a:rPr lang="en-US" dirty="0" smtClean="0"/>
                  <a:t>6 inch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10251" y="3188399"/>
                <a:ext cx="2514600" cy="424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Overall ~24 inch</a:t>
                </a:r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348351" y="3188400"/>
                <a:ext cx="2514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48351" y="3188400"/>
                <a:ext cx="0" cy="3693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8843159" y="3188400"/>
                <a:ext cx="0" cy="3693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8782858" y="2450626"/>
              <a:ext cx="208742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82306" y="2404907"/>
              <a:ext cx="208742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77200" y="1600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inlet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82306" y="15605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outlet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277252" y="4876800"/>
            <a:ext cx="2819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wt% in sea water</a:t>
            </a:r>
          </a:p>
          <a:p>
            <a:r>
              <a:rPr lang="en-US" b="1" dirty="0" smtClean="0"/>
              <a:t>Foam quality  ~83%</a:t>
            </a:r>
          </a:p>
          <a:p>
            <a:r>
              <a:rPr lang="en-US" b="1" dirty="0" smtClean="0"/>
              <a:t>Surfactant flow rate 1.2cc/min</a:t>
            </a:r>
          </a:p>
          <a:p>
            <a:r>
              <a:rPr lang="en-US" b="1" dirty="0" smtClean="0"/>
              <a:t>Gas flow rate 6 </a:t>
            </a:r>
            <a:r>
              <a:rPr lang="en-US" b="1" dirty="0" err="1" smtClean="0"/>
              <a:t>sccm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95585" y="1114567"/>
            <a:ext cx="355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Tap 1 midpoint 6 inch from inlet</a:t>
            </a:r>
          </a:p>
          <a:p>
            <a:r>
              <a:rPr lang="en-US" b="1" dirty="0" smtClean="0"/>
              <a:t>Tap 2 midpoint 12 inch from inlet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Foam Experiment – Rhodia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57801" y="3810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Sand from previous experiment was cleaned and used.</a:t>
            </a:r>
          </a:p>
          <a:p>
            <a:endParaRPr lang="en-US" b="1" dirty="0"/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01317"/>
              </p:ext>
            </p:extLst>
          </p:nvPr>
        </p:nvGraphicFramePr>
        <p:xfrm>
          <a:off x="729339" y="1493023"/>
          <a:ext cx="4564856" cy="275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671278"/>
              </p:ext>
            </p:extLst>
          </p:nvPr>
        </p:nvGraphicFramePr>
        <p:xfrm>
          <a:off x="838200" y="4086367"/>
          <a:ext cx="456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925106" y="1600200"/>
            <a:ext cx="3066494" cy="1899484"/>
            <a:chOff x="5925106" y="1600200"/>
            <a:chExt cx="3066494" cy="1899484"/>
          </a:xfrm>
        </p:grpSpPr>
        <p:grpSp>
          <p:nvGrpSpPr>
            <p:cNvPr id="46" name="Group 45"/>
            <p:cNvGrpSpPr/>
            <p:nvPr/>
          </p:nvGrpSpPr>
          <p:grpSpPr>
            <a:xfrm>
              <a:off x="6557839" y="1929925"/>
              <a:ext cx="2225019" cy="1569759"/>
              <a:chOff x="6310251" y="3188399"/>
              <a:chExt cx="2552700" cy="180258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348351" y="3557731"/>
                <a:ext cx="2514600" cy="45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05600" y="4014931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567551" y="4014930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458200" y="4014021"/>
                <a:ext cx="76200" cy="2522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96200" y="4248789"/>
                <a:ext cx="1128651" cy="74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Tap 1</a:t>
                </a:r>
              </a:p>
              <a:p>
                <a:r>
                  <a:rPr lang="en-US" dirty="0" smtClean="0"/>
                  <a:t>6 inch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705601" y="4248790"/>
                <a:ext cx="938151" cy="74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Tap 2</a:t>
                </a:r>
              </a:p>
              <a:p>
                <a:r>
                  <a:rPr lang="en-US" dirty="0" smtClean="0"/>
                  <a:t>6 inch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310251" y="3188399"/>
                <a:ext cx="2514600" cy="424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Overall ~24 inch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348351" y="3188400"/>
                <a:ext cx="2514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348351" y="3188400"/>
                <a:ext cx="0" cy="3693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8843159" y="3188400"/>
                <a:ext cx="0" cy="3693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8782858" y="2450626"/>
              <a:ext cx="208742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82306" y="2404907"/>
              <a:ext cx="208742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77200" y="1600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inlet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25106" y="161969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outlet</a:t>
              </a:r>
              <a:endParaRPr lang="en-US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5106" y="4733330"/>
            <a:ext cx="3066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wt% in sea water</a:t>
            </a:r>
          </a:p>
          <a:p>
            <a:r>
              <a:rPr lang="en-US" b="1" dirty="0" smtClean="0"/>
              <a:t>Foam quality  ~83%</a:t>
            </a:r>
          </a:p>
          <a:p>
            <a:r>
              <a:rPr lang="en-US" b="1" dirty="0" smtClean="0"/>
              <a:t>Surfactant flow rate 1.2cc/min</a:t>
            </a:r>
          </a:p>
          <a:p>
            <a:r>
              <a:rPr lang="en-US" b="1" dirty="0" smtClean="0"/>
              <a:t>Gas flow rate 6 </a:t>
            </a:r>
            <a:r>
              <a:rPr lang="en-US" b="1" dirty="0" err="1" smtClean="0"/>
              <a:t>sccm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2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Effluent of foam generated by Rhodia  B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C:\Users\aarthi\Pictures\rhodia foam\foam from sandpack\B foa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715000" cy="559900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Rhodia B is more viscoelastic at 1wt% in sea water  compared to Rhodia A at same conditions.</a:t>
            </a:r>
          </a:p>
          <a:p>
            <a:r>
              <a:rPr lang="en-US" dirty="0" smtClean="0"/>
              <a:t>The zero shear viscosity of Rhodia A ~ 300cP</a:t>
            </a:r>
          </a:p>
          <a:p>
            <a:r>
              <a:rPr lang="en-US" dirty="0" smtClean="0"/>
              <a:t>The zero shear viscosity of Rhodia B ~ 4000cP</a:t>
            </a:r>
          </a:p>
          <a:p>
            <a:r>
              <a:rPr lang="en-US" dirty="0" smtClean="0"/>
              <a:t>Rhodia A and B foam strongly in homogeneous porous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Systematic analysis for the tolerance of these surfactants in the presence of oil.</a:t>
            </a:r>
          </a:p>
          <a:p>
            <a:r>
              <a:rPr lang="en-US" dirty="0" smtClean="0"/>
              <a:t>Conditions under which these surfactants maintain viscoelasticity (temperature, salinity and divalent ion concentration).</a:t>
            </a:r>
          </a:p>
          <a:p>
            <a:r>
              <a:rPr lang="en-US" dirty="0"/>
              <a:t>Foaming ability of Rhodia viscoelastic surfactants in carbonates using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Foam enhanced oil recovery for high salinity and temperature in cores.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Maura Puerto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Jose Lopez Salinas</a:t>
            </a:r>
          </a:p>
          <a:p>
            <a:endParaRPr lang="en-US" dirty="0" smtClean="0"/>
          </a:p>
          <a:p>
            <a:r>
              <a:rPr lang="en-US" dirty="0" err="1" smtClean="0"/>
              <a:t>Matteo</a:t>
            </a:r>
            <a:r>
              <a:rPr lang="en-US" dirty="0" smtClean="0"/>
              <a:t> </a:t>
            </a:r>
            <a:r>
              <a:rPr lang="en-US" dirty="0" err="1" smtClean="0"/>
              <a:t>Pasquali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Processes  on Porous media consortium</a:t>
            </a:r>
          </a:p>
          <a:p>
            <a:endParaRPr lang="en-US" dirty="0"/>
          </a:p>
          <a:p>
            <a:r>
              <a:rPr lang="en-US" dirty="0" smtClean="0"/>
              <a:t>Rhodia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00584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 the complex viscosity from Maxwell </a:t>
            </a:r>
            <a:r>
              <a:rPr lang="en-US" dirty="0" smtClean="0"/>
              <a:t>model – Rhodia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797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Aqueous properties of </a:t>
            </a:r>
            <a:r>
              <a:rPr lang="en-US" dirty="0" err="1" smtClean="0"/>
              <a:t>Rhodia’s</a:t>
            </a:r>
            <a:r>
              <a:rPr lang="en-US" dirty="0" smtClean="0"/>
              <a:t> viscoelastic surfactants</a:t>
            </a:r>
          </a:p>
          <a:p>
            <a:r>
              <a:rPr lang="en-US" dirty="0" smtClean="0"/>
              <a:t>Rheological measurements for viscoelasticity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-Rhodia A in sea water</a:t>
            </a:r>
          </a:p>
          <a:p>
            <a:pPr marL="0" indent="0">
              <a:buNone/>
            </a:pPr>
            <a:r>
              <a:rPr lang="en-US" dirty="0" smtClean="0"/>
              <a:t>        -Rhodia B in sea water </a:t>
            </a:r>
          </a:p>
          <a:p>
            <a:r>
              <a:rPr lang="en-US" dirty="0" smtClean="0"/>
              <a:t>Foam –experimental set up</a:t>
            </a:r>
          </a:p>
          <a:p>
            <a:r>
              <a:rPr lang="en-US" dirty="0" smtClean="0"/>
              <a:t>Foam measurements(screening tests)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A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B</a:t>
            </a:r>
          </a:p>
          <a:p>
            <a:r>
              <a:rPr lang="en-US" dirty="0" smtClean="0"/>
              <a:t>Remarks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Fit the complex viscosity from Maxwell model – Rhodia B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70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5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 of pressure drops for Rhodia A and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Rhodia B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94695"/>
              </p:ext>
            </p:extLst>
          </p:nvPr>
        </p:nvGraphicFramePr>
        <p:xfrm>
          <a:off x="1600200" y="12192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90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Rhodia A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09015"/>
              </p:ext>
            </p:extLst>
          </p:nvPr>
        </p:nvGraphicFramePr>
        <p:xfrm>
          <a:off x="1600200" y="3962400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9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Rhodia B effluent foam in the presence of oil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 descr="E:\DCIM\100DICAM\DSCI05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r="11353" b="31343"/>
          <a:stretch/>
        </p:blipFill>
        <p:spPr bwMode="auto">
          <a:xfrm>
            <a:off x="1590509" y="1600200"/>
            <a:ext cx="59629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Aqueous properties of </a:t>
            </a:r>
            <a:r>
              <a:rPr lang="en-US" dirty="0" err="1" smtClean="0">
                <a:solidFill>
                  <a:srgbClr val="FF0000"/>
                </a:solidFill>
              </a:rPr>
              <a:t>Rhodia’s</a:t>
            </a:r>
            <a:r>
              <a:rPr lang="en-US" dirty="0" smtClean="0">
                <a:solidFill>
                  <a:srgbClr val="FF0000"/>
                </a:solidFill>
              </a:rPr>
              <a:t> viscoelastic surfactants</a:t>
            </a:r>
          </a:p>
          <a:p>
            <a:r>
              <a:rPr lang="en-US" dirty="0" smtClean="0"/>
              <a:t>Rheological measurements for viscoelasticity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-Rhodia A in sea water</a:t>
            </a:r>
          </a:p>
          <a:p>
            <a:pPr marL="0" indent="0">
              <a:buNone/>
            </a:pPr>
            <a:r>
              <a:rPr lang="en-US" dirty="0" smtClean="0"/>
              <a:t>        -Rhodia B in sea water </a:t>
            </a:r>
          </a:p>
          <a:p>
            <a:r>
              <a:rPr lang="en-US" dirty="0" smtClean="0"/>
              <a:t>Foam –experimental set up</a:t>
            </a:r>
          </a:p>
          <a:p>
            <a:r>
              <a:rPr lang="en-US" dirty="0" smtClean="0"/>
              <a:t>Foam measurements(screening tests)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A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B</a:t>
            </a:r>
          </a:p>
          <a:p>
            <a:r>
              <a:rPr lang="en-US" dirty="0" smtClean="0"/>
              <a:t>Remarks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Viscosity for 0.3 wt% Rhodia ‘A’ in aqueous solution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21166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Viscosity enhances due to the presence of divalent calcium and magnesium salts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09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47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Appearance of Rhodia ‘B’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0.3 wt% in DI water after 7 days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14C1-B74E-445D-B419-88728CA16AA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C:\Users\aarthi\Pictures\surfactants\brown 1wt%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276600" cy="518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800" y="2971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Cloudy appearance is noticed.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Birefringence in Rhodia ‘B’</a:t>
            </a:r>
            <a:endParaRPr lang="en-US" sz="3200" b="1" dirty="0"/>
          </a:p>
        </p:txBody>
      </p:sp>
      <p:pic>
        <p:nvPicPr>
          <p:cNvPr id="4" name="Content Placeholder 3" descr="C:\Users\aarthi\Pictures\Aarti\SNAP-232643-0016.T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98" y="1447800"/>
            <a:ext cx="4783918" cy="243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15200" y="2286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sample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284682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0.3 wt% in DI water after 7 days</a:t>
            </a:r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98" y="4284681"/>
            <a:ext cx="4783918" cy="226063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Viscosity for 0.3 wt% Rhodia ‘B’ in aqueous solution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4069" y="620446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viscosity is not affected by the presence of divalent salts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5338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0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Aqueous properties of </a:t>
            </a:r>
            <a:r>
              <a:rPr lang="en-US" dirty="0" err="1" smtClean="0"/>
              <a:t>Rhodia’s</a:t>
            </a:r>
            <a:r>
              <a:rPr lang="en-US" dirty="0" smtClean="0"/>
              <a:t> viscoelastic surfactants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Rheological measurements for viscoelasticity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-Rhodia A in sea water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-Rhodia B in sea water </a:t>
            </a:r>
          </a:p>
          <a:p>
            <a:r>
              <a:rPr lang="en-US" dirty="0" smtClean="0"/>
              <a:t>Foam –experimental set up</a:t>
            </a:r>
          </a:p>
          <a:p>
            <a:r>
              <a:rPr lang="en-US" dirty="0" smtClean="0"/>
              <a:t>Foam measurements(screening tests)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A</a:t>
            </a:r>
          </a:p>
          <a:p>
            <a:pPr marL="0" indent="0">
              <a:buNone/>
            </a:pPr>
            <a:r>
              <a:rPr lang="en-US" dirty="0" smtClean="0"/>
              <a:t>          -Foam measurements for Rhodia B</a:t>
            </a:r>
          </a:p>
          <a:p>
            <a:r>
              <a:rPr lang="en-US" dirty="0" smtClean="0"/>
              <a:t>Remarks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12293</TotalTime>
  <Words>1107</Words>
  <Application>Microsoft Office PowerPoint</Application>
  <PresentationFormat>On-screen Show (4:3)</PresentationFormat>
  <Paragraphs>277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Rheology of Viscoelastic surfactants and foam in homogeneous porous media</vt:lpstr>
      <vt:lpstr>Scope of study</vt:lpstr>
      <vt:lpstr>Outline</vt:lpstr>
      <vt:lpstr>Outline</vt:lpstr>
      <vt:lpstr>Viscosity for 0.3 wt% Rhodia ‘A’ in aqueous solution</vt:lpstr>
      <vt:lpstr>Appearance of Rhodia ‘B’ 0.3 wt% in DI water after 7 days</vt:lpstr>
      <vt:lpstr>Birefringence in Rhodia ‘B’</vt:lpstr>
      <vt:lpstr>Viscosity for 0.3 wt% Rhodia ‘B’ in aqueous solution</vt:lpstr>
      <vt:lpstr>Outline</vt:lpstr>
      <vt:lpstr>Phase angle measurement</vt:lpstr>
      <vt:lpstr>Phase angle measurement for elastic and viscous substances</vt:lpstr>
      <vt:lpstr>Phase angle measurement for Viscoelasticity</vt:lpstr>
      <vt:lpstr>Rhodia ‘A’ 1wt% in sea water</vt:lpstr>
      <vt:lpstr>Rhodia ‘A’ 1 wt% in sea water- Phase Angle</vt:lpstr>
      <vt:lpstr>Rhodia A 1wt% in sea water- viscosity </vt:lpstr>
      <vt:lpstr>Rhodia B 1 wt% in sea water</vt:lpstr>
      <vt:lpstr>Rhodia B 1wt% in sea water- Phase Angle</vt:lpstr>
      <vt:lpstr>Rhodia B 1 wt% in sea water- viscosity</vt:lpstr>
      <vt:lpstr>Outline</vt:lpstr>
      <vt:lpstr>Foam experimental set up</vt:lpstr>
      <vt:lpstr>Foam Experiment – Rhodia B</vt:lpstr>
      <vt:lpstr>Foam Experiment – Rhodia A</vt:lpstr>
      <vt:lpstr>Effluent of foam generated by Rhodia  B</vt:lpstr>
      <vt:lpstr>Remarks</vt:lpstr>
      <vt:lpstr>Future work</vt:lpstr>
      <vt:lpstr>Acknowledgement</vt:lpstr>
      <vt:lpstr>END</vt:lpstr>
      <vt:lpstr>Backup Slides</vt:lpstr>
      <vt:lpstr>Fit the complex viscosity from Maxwell model – Rhodia A</vt:lpstr>
      <vt:lpstr>Fit the complex viscosity from Maxwell model – Rhodia B</vt:lpstr>
      <vt:lpstr>Ratio of pressure drops for Rhodia A and B</vt:lpstr>
      <vt:lpstr>Rhodia B effluent foam in the presence of oil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Sumedh</dc:creator>
  <cp:lastModifiedBy>Sumedh Warudkar</cp:lastModifiedBy>
  <cp:revision>136</cp:revision>
  <dcterms:created xsi:type="dcterms:W3CDTF">2006-08-16T00:00:00Z</dcterms:created>
  <dcterms:modified xsi:type="dcterms:W3CDTF">2012-04-23T14:55:47Z</dcterms:modified>
</cp:coreProperties>
</file>